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9" r:id="rId1"/>
    <p:sldMasterId id="2147483791" r:id="rId2"/>
  </p:sldMasterIdLst>
  <p:notesMasterIdLst>
    <p:notesMasterId r:id="rId11"/>
  </p:notesMasterIdLst>
  <p:sldIdLst>
    <p:sldId id="319" r:id="rId3"/>
    <p:sldId id="810" r:id="rId4"/>
    <p:sldId id="811" r:id="rId5"/>
    <p:sldId id="812" r:id="rId6"/>
    <p:sldId id="813" r:id="rId7"/>
    <p:sldId id="814" r:id="rId8"/>
    <p:sldId id="815" r:id="rId9"/>
    <p:sldId id="439" r:id="rId10"/>
  </p:sldIdLst>
  <p:sldSz cx="6858000" cy="9906000" type="A4"/>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1EB2"/>
    <a:srgbClr val="8BE1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21" autoAdjust="0"/>
    <p:restoredTop sz="94671" autoAdjust="0"/>
  </p:normalViewPr>
  <p:slideViewPr>
    <p:cSldViewPr snapToGrid="0">
      <p:cViewPr varScale="1">
        <p:scale>
          <a:sx n="75" d="100"/>
          <a:sy n="75" d="100"/>
        </p:scale>
        <p:origin x="3042" y="78"/>
      </p:cViewPr>
      <p:guideLst>
        <p:guide orient="horz" pos="3120"/>
        <p:guide pos="2160"/>
      </p:guideLst>
    </p:cSldViewPr>
  </p:slideViewPr>
  <p:notesTextViewPr>
    <p:cViewPr>
      <p:scale>
        <a:sx n="3" d="2"/>
        <a:sy n="3" d="2"/>
      </p:scale>
      <p:origin x="0" y="0"/>
    </p:cViewPr>
  </p:notesTextViewPr>
  <p:notesViewPr>
    <p:cSldViewPr snapToGrid="0">
      <p:cViewPr varScale="1">
        <p:scale>
          <a:sx n="53" d="100"/>
          <a:sy n="53" d="100"/>
        </p:scale>
        <p:origin x="-2820"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44F727C-71E1-4BB9-B120-83B928161574}" type="datetimeFigureOut">
              <a:rPr lang="en-US" smtClean="0"/>
              <a:pPr/>
              <a:t>8/17/2023</a:t>
            </a:fld>
            <a:endParaRPr lang="en-US"/>
          </a:p>
        </p:txBody>
      </p:sp>
      <p:sp>
        <p:nvSpPr>
          <p:cNvPr id="4" name="Slide Image Placeholder 3"/>
          <p:cNvSpPr>
            <a:spLocks noGrp="1" noRot="1" noChangeAspect="1"/>
          </p:cNvSpPr>
          <p:nvPr>
            <p:ph type="sldImg" idx="2"/>
          </p:nvPr>
        </p:nvSpPr>
        <p:spPr>
          <a:xfrm>
            <a:off x="2419350" y="1162050"/>
            <a:ext cx="21717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07D495B-D9FF-4767-8BFA-C39554EC6984}" type="slidenum">
              <a:rPr lang="en-US" smtClean="0"/>
              <a:pPr/>
              <a:t>‹#›</a:t>
            </a:fld>
            <a:endParaRPr lang="en-US"/>
          </a:p>
        </p:txBody>
      </p:sp>
    </p:spTree>
    <p:extLst>
      <p:ext uri="{BB962C8B-B14F-4D97-AF65-F5344CB8AC3E}">
        <p14:creationId xmlns:p14="http://schemas.microsoft.com/office/powerpoint/2010/main" val="2505674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D495B-D9FF-4767-8BFA-C39554EC6984}" type="slidenum">
              <a:rPr lang="en-US" smtClean="0"/>
              <a:pPr/>
              <a:t>4</a:t>
            </a:fld>
            <a:endParaRPr lang="en-US"/>
          </a:p>
        </p:txBody>
      </p:sp>
    </p:spTree>
    <p:extLst>
      <p:ext uri="{BB962C8B-B14F-4D97-AF65-F5344CB8AC3E}">
        <p14:creationId xmlns:p14="http://schemas.microsoft.com/office/powerpoint/2010/main" val="1927591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94417055"/>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vi-VN"/>
              <a:t>25/05/2020</a:t>
            </a:r>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fld id="{17E4537D-4AE9-48C2-9DAB-F327AD9ADF52}" type="slidenum">
              <a:rPr lang="vi-VN" altLang="en-US" smtClean="0"/>
              <a:pPr/>
              <a:t>‹#›</a:t>
            </a:fld>
            <a:endParaRPr lang="vi-VN" altLang="en-US"/>
          </a:p>
        </p:txBody>
      </p:sp>
    </p:spTree>
    <p:extLst>
      <p:ext uri="{BB962C8B-B14F-4D97-AF65-F5344CB8AC3E}">
        <p14:creationId xmlns:p14="http://schemas.microsoft.com/office/powerpoint/2010/main" val="3336715585"/>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vi-VN"/>
              <a:t>25/05/2020</a:t>
            </a:r>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fld id="{7A555DA5-193A-4AD1-9CA9-0452BD14769B}" type="slidenum">
              <a:rPr lang="vi-VN" altLang="en-US" smtClean="0"/>
              <a:pPr/>
              <a:t>‹#›</a:t>
            </a:fld>
            <a:endParaRPr lang="vi-VN" altLang="en-US"/>
          </a:p>
        </p:txBody>
      </p:sp>
    </p:spTree>
    <p:extLst>
      <p:ext uri="{BB962C8B-B14F-4D97-AF65-F5344CB8AC3E}">
        <p14:creationId xmlns:p14="http://schemas.microsoft.com/office/powerpoint/2010/main" val="3784654574"/>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8686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9837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9442204"/>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vi-VN">
                <a:solidFill>
                  <a:prstClr val="black"/>
                </a:solidFill>
              </a:rPr>
              <a:t>25/05/2020</a:t>
            </a:r>
          </a:p>
        </p:txBody>
      </p:sp>
      <p:sp>
        <p:nvSpPr>
          <p:cNvPr id="5" name="Footer Placeholder 4"/>
          <p:cNvSpPr>
            <a:spLocks noGrp="1"/>
          </p:cNvSpPr>
          <p:nvPr>
            <p:ph type="ftr" sz="quarter" idx="11"/>
          </p:nvPr>
        </p:nvSpPr>
        <p:spPr/>
        <p:txBody>
          <a:bodyPr/>
          <a:lstStyle/>
          <a:p>
            <a:endParaRPr lang="vi-VN">
              <a:solidFill>
                <a:prstClr val="black"/>
              </a:solidFill>
            </a:endParaRPr>
          </a:p>
        </p:txBody>
      </p:sp>
      <p:sp>
        <p:nvSpPr>
          <p:cNvPr id="6" name="Slide Number Placeholder 5"/>
          <p:cNvSpPr>
            <a:spLocks noGrp="1"/>
          </p:cNvSpPr>
          <p:nvPr>
            <p:ph type="sldNum" sz="quarter" idx="12"/>
          </p:nvPr>
        </p:nvSpPr>
        <p:spPr/>
        <p:txBody>
          <a:bodyPr/>
          <a:lstStyle/>
          <a:p>
            <a:fld id="{05C2D176-BDDD-4308-9A3E-DBFC2B3B23A7}" type="slidenum">
              <a:rPr lang="vi-VN" smtClean="0">
                <a:solidFill>
                  <a:prstClr val="black"/>
                </a:solidFill>
              </a:rPr>
              <a:pPr/>
              <a:t>‹#›</a:t>
            </a:fld>
            <a:endParaRPr lang="vi-VN">
              <a:solidFill>
                <a:prstClr val="black"/>
              </a:solidFill>
            </a:endParaRPr>
          </a:p>
        </p:txBody>
      </p:sp>
    </p:spTree>
    <p:extLst>
      <p:ext uri="{BB962C8B-B14F-4D97-AF65-F5344CB8AC3E}">
        <p14:creationId xmlns:p14="http://schemas.microsoft.com/office/powerpoint/2010/main" val="2187391603"/>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vi-VN">
                <a:solidFill>
                  <a:prstClr val="black"/>
                </a:solidFill>
              </a:rPr>
              <a:t>25/05/2020</a:t>
            </a:r>
          </a:p>
        </p:txBody>
      </p:sp>
      <p:sp>
        <p:nvSpPr>
          <p:cNvPr id="5" name="Footer Placeholder 4"/>
          <p:cNvSpPr>
            <a:spLocks noGrp="1"/>
          </p:cNvSpPr>
          <p:nvPr>
            <p:ph type="ftr" sz="quarter" idx="11"/>
          </p:nvPr>
        </p:nvSpPr>
        <p:spPr/>
        <p:txBody>
          <a:bodyPr/>
          <a:lstStyle/>
          <a:p>
            <a:endParaRPr lang="vi-VN">
              <a:solidFill>
                <a:prstClr val="black"/>
              </a:solidFill>
            </a:endParaRPr>
          </a:p>
        </p:txBody>
      </p:sp>
      <p:sp>
        <p:nvSpPr>
          <p:cNvPr id="6" name="Slide Number Placeholder 5"/>
          <p:cNvSpPr>
            <a:spLocks noGrp="1"/>
          </p:cNvSpPr>
          <p:nvPr>
            <p:ph type="sldNum" sz="quarter" idx="12"/>
          </p:nvPr>
        </p:nvSpPr>
        <p:spPr/>
        <p:txBody>
          <a:bodyPr/>
          <a:lstStyle/>
          <a:p>
            <a:fld id="{05C2D176-BDDD-4308-9A3E-DBFC2B3B23A7}" type="slidenum">
              <a:rPr lang="vi-VN" smtClean="0">
                <a:solidFill>
                  <a:prstClr val="black"/>
                </a:solidFill>
              </a:rPr>
              <a:pPr/>
              <a:t>‹#›</a:t>
            </a:fld>
            <a:endParaRPr lang="vi-VN">
              <a:solidFill>
                <a:prstClr val="black"/>
              </a:solidFill>
            </a:endParaRPr>
          </a:p>
        </p:txBody>
      </p:sp>
    </p:spTree>
    <p:extLst>
      <p:ext uri="{BB962C8B-B14F-4D97-AF65-F5344CB8AC3E}">
        <p14:creationId xmlns:p14="http://schemas.microsoft.com/office/powerpoint/2010/main" val="1409394646"/>
      </p:ext>
    </p:extLst>
  </p:cSld>
  <p:clrMapOvr>
    <a:masterClrMapping/>
  </p:clrMapOvr>
  <p:hf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vi-VN">
                <a:solidFill>
                  <a:prstClr val="black"/>
                </a:solidFill>
              </a:rPr>
              <a:t>25/05/2020</a:t>
            </a:r>
          </a:p>
        </p:txBody>
      </p:sp>
      <p:sp>
        <p:nvSpPr>
          <p:cNvPr id="6" name="Footer Placeholder 5"/>
          <p:cNvSpPr>
            <a:spLocks noGrp="1"/>
          </p:cNvSpPr>
          <p:nvPr>
            <p:ph type="ftr" sz="quarter" idx="11"/>
          </p:nvPr>
        </p:nvSpPr>
        <p:spPr/>
        <p:txBody>
          <a:bodyPr/>
          <a:lstStyle/>
          <a:p>
            <a:endParaRPr lang="vi-VN">
              <a:solidFill>
                <a:prstClr val="black"/>
              </a:solidFill>
            </a:endParaRPr>
          </a:p>
        </p:txBody>
      </p:sp>
      <p:sp>
        <p:nvSpPr>
          <p:cNvPr id="7" name="Slide Number Placeholder 6"/>
          <p:cNvSpPr>
            <a:spLocks noGrp="1"/>
          </p:cNvSpPr>
          <p:nvPr>
            <p:ph type="sldNum" sz="quarter" idx="12"/>
          </p:nvPr>
        </p:nvSpPr>
        <p:spPr/>
        <p:txBody>
          <a:bodyPr/>
          <a:lstStyle/>
          <a:p>
            <a:fld id="{05C2D176-BDDD-4308-9A3E-DBFC2B3B23A7}" type="slidenum">
              <a:rPr lang="vi-VN" smtClean="0">
                <a:solidFill>
                  <a:prstClr val="black"/>
                </a:solidFill>
              </a:rPr>
              <a:pPr/>
              <a:t>‹#›</a:t>
            </a:fld>
            <a:endParaRPr lang="vi-VN">
              <a:solidFill>
                <a:prstClr val="black"/>
              </a:solidFill>
            </a:endParaRPr>
          </a:p>
        </p:txBody>
      </p:sp>
    </p:spTree>
    <p:extLst>
      <p:ext uri="{BB962C8B-B14F-4D97-AF65-F5344CB8AC3E}">
        <p14:creationId xmlns:p14="http://schemas.microsoft.com/office/powerpoint/2010/main" val="4039099177"/>
      </p:ext>
    </p:extLst>
  </p:cSld>
  <p:clrMapOvr>
    <a:masterClrMapping/>
  </p:clrMapOvr>
  <p:hf hdr="0" ftr="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vi-VN">
                <a:solidFill>
                  <a:prstClr val="black"/>
                </a:solidFill>
              </a:rPr>
              <a:t>25/05/2020</a:t>
            </a:r>
          </a:p>
        </p:txBody>
      </p:sp>
      <p:sp>
        <p:nvSpPr>
          <p:cNvPr id="8" name="Footer Placeholder 7"/>
          <p:cNvSpPr>
            <a:spLocks noGrp="1"/>
          </p:cNvSpPr>
          <p:nvPr>
            <p:ph type="ftr" sz="quarter" idx="11"/>
          </p:nvPr>
        </p:nvSpPr>
        <p:spPr/>
        <p:txBody>
          <a:bodyPr/>
          <a:lstStyle/>
          <a:p>
            <a:endParaRPr lang="vi-VN">
              <a:solidFill>
                <a:prstClr val="black"/>
              </a:solidFill>
            </a:endParaRPr>
          </a:p>
        </p:txBody>
      </p:sp>
      <p:sp>
        <p:nvSpPr>
          <p:cNvPr id="9" name="Slide Number Placeholder 8"/>
          <p:cNvSpPr>
            <a:spLocks noGrp="1"/>
          </p:cNvSpPr>
          <p:nvPr>
            <p:ph type="sldNum" sz="quarter" idx="12"/>
          </p:nvPr>
        </p:nvSpPr>
        <p:spPr/>
        <p:txBody>
          <a:bodyPr/>
          <a:lstStyle/>
          <a:p>
            <a:fld id="{05C2D176-BDDD-4308-9A3E-DBFC2B3B23A7}" type="slidenum">
              <a:rPr lang="vi-VN" smtClean="0">
                <a:solidFill>
                  <a:prstClr val="black"/>
                </a:solidFill>
              </a:rPr>
              <a:pPr/>
              <a:t>‹#›</a:t>
            </a:fld>
            <a:endParaRPr lang="vi-VN">
              <a:solidFill>
                <a:prstClr val="black"/>
              </a:solidFill>
            </a:endParaRPr>
          </a:p>
        </p:txBody>
      </p:sp>
    </p:spTree>
    <p:extLst>
      <p:ext uri="{BB962C8B-B14F-4D97-AF65-F5344CB8AC3E}">
        <p14:creationId xmlns:p14="http://schemas.microsoft.com/office/powerpoint/2010/main" val="2895336735"/>
      </p:ext>
    </p:extLst>
  </p:cSld>
  <p:clrMapOvr>
    <a:masterClrMapping/>
  </p:clrMapOvr>
  <p:hf hdr="0" ftr="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vi-VN">
                <a:solidFill>
                  <a:prstClr val="black"/>
                </a:solidFill>
              </a:rPr>
              <a:t>25/05/2020</a:t>
            </a:r>
          </a:p>
        </p:txBody>
      </p:sp>
      <p:sp>
        <p:nvSpPr>
          <p:cNvPr id="4" name="Footer Placeholder 3"/>
          <p:cNvSpPr>
            <a:spLocks noGrp="1"/>
          </p:cNvSpPr>
          <p:nvPr>
            <p:ph type="ftr" sz="quarter" idx="11"/>
          </p:nvPr>
        </p:nvSpPr>
        <p:spPr/>
        <p:txBody>
          <a:bodyPr/>
          <a:lstStyle/>
          <a:p>
            <a:endParaRPr lang="vi-VN">
              <a:solidFill>
                <a:prstClr val="black"/>
              </a:solidFill>
            </a:endParaRPr>
          </a:p>
        </p:txBody>
      </p:sp>
      <p:sp>
        <p:nvSpPr>
          <p:cNvPr id="5" name="Slide Number Placeholder 4"/>
          <p:cNvSpPr>
            <a:spLocks noGrp="1"/>
          </p:cNvSpPr>
          <p:nvPr>
            <p:ph type="sldNum" sz="quarter" idx="12"/>
          </p:nvPr>
        </p:nvSpPr>
        <p:spPr/>
        <p:txBody>
          <a:bodyPr/>
          <a:lstStyle/>
          <a:p>
            <a:fld id="{05C2D176-BDDD-4308-9A3E-DBFC2B3B23A7}" type="slidenum">
              <a:rPr lang="vi-VN" smtClean="0">
                <a:solidFill>
                  <a:prstClr val="black"/>
                </a:solidFill>
              </a:rPr>
              <a:pPr/>
              <a:t>‹#›</a:t>
            </a:fld>
            <a:endParaRPr lang="vi-VN">
              <a:solidFill>
                <a:prstClr val="black"/>
              </a:solidFill>
            </a:endParaRPr>
          </a:p>
        </p:txBody>
      </p:sp>
    </p:spTree>
    <p:extLst>
      <p:ext uri="{BB962C8B-B14F-4D97-AF65-F5344CB8AC3E}">
        <p14:creationId xmlns:p14="http://schemas.microsoft.com/office/powerpoint/2010/main" val="2004381114"/>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vi-VN"/>
              <a:t>25/05/2020</a:t>
            </a:r>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fld id="{04604332-D585-453C-AA01-635A455FC54C}" type="slidenum">
              <a:rPr lang="vi-VN" altLang="en-US" smtClean="0"/>
              <a:pPr/>
              <a:t>‹#›</a:t>
            </a:fld>
            <a:endParaRPr lang="vi-VN" altLang="en-US"/>
          </a:p>
        </p:txBody>
      </p:sp>
    </p:spTree>
    <p:extLst>
      <p:ext uri="{BB962C8B-B14F-4D97-AF65-F5344CB8AC3E}">
        <p14:creationId xmlns:p14="http://schemas.microsoft.com/office/powerpoint/2010/main" val="2367080710"/>
      </p:ext>
    </p:extLst>
  </p:cSld>
  <p:clrMapOvr>
    <a:masterClrMapping/>
  </p:clrMapOvr>
  <p:hf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vi-VN">
                <a:solidFill>
                  <a:prstClr val="black"/>
                </a:solidFill>
              </a:rPr>
              <a:t>25/05/2020</a:t>
            </a:r>
          </a:p>
        </p:txBody>
      </p:sp>
      <p:sp>
        <p:nvSpPr>
          <p:cNvPr id="3" name="Footer Placeholder 2"/>
          <p:cNvSpPr>
            <a:spLocks noGrp="1"/>
          </p:cNvSpPr>
          <p:nvPr>
            <p:ph type="ftr" sz="quarter" idx="11"/>
          </p:nvPr>
        </p:nvSpPr>
        <p:spPr/>
        <p:txBody>
          <a:bodyPr/>
          <a:lstStyle/>
          <a:p>
            <a:endParaRPr lang="vi-VN">
              <a:solidFill>
                <a:prstClr val="black"/>
              </a:solidFill>
            </a:endParaRPr>
          </a:p>
        </p:txBody>
      </p:sp>
      <p:sp>
        <p:nvSpPr>
          <p:cNvPr id="4" name="Slide Number Placeholder 3"/>
          <p:cNvSpPr>
            <a:spLocks noGrp="1"/>
          </p:cNvSpPr>
          <p:nvPr>
            <p:ph type="sldNum" sz="quarter" idx="12"/>
          </p:nvPr>
        </p:nvSpPr>
        <p:spPr/>
        <p:txBody>
          <a:bodyPr/>
          <a:lstStyle/>
          <a:p>
            <a:fld id="{05C2D176-BDDD-4308-9A3E-DBFC2B3B23A7}" type="slidenum">
              <a:rPr lang="vi-VN" smtClean="0">
                <a:solidFill>
                  <a:prstClr val="black"/>
                </a:solidFill>
              </a:rPr>
              <a:pPr/>
              <a:t>‹#›</a:t>
            </a:fld>
            <a:endParaRPr lang="vi-VN">
              <a:solidFill>
                <a:prstClr val="black"/>
              </a:solidFill>
            </a:endParaRPr>
          </a:p>
        </p:txBody>
      </p:sp>
    </p:spTree>
    <p:extLst>
      <p:ext uri="{BB962C8B-B14F-4D97-AF65-F5344CB8AC3E}">
        <p14:creationId xmlns:p14="http://schemas.microsoft.com/office/powerpoint/2010/main" val="2861540352"/>
      </p:ext>
    </p:extLst>
  </p:cSld>
  <p:clrMapOvr>
    <a:masterClrMapping/>
  </p:clrMapOvr>
  <p:hf hdr="0" ftr="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vi-VN">
                <a:solidFill>
                  <a:prstClr val="black"/>
                </a:solidFill>
              </a:rPr>
              <a:t>25/05/2020</a:t>
            </a:r>
          </a:p>
        </p:txBody>
      </p:sp>
      <p:sp>
        <p:nvSpPr>
          <p:cNvPr id="6" name="Footer Placeholder 5"/>
          <p:cNvSpPr>
            <a:spLocks noGrp="1"/>
          </p:cNvSpPr>
          <p:nvPr>
            <p:ph type="ftr" sz="quarter" idx="11"/>
          </p:nvPr>
        </p:nvSpPr>
        <p:spPr/>
        <p:txBody>
          <a:bodyPr/>
          <a:lstStyle/>
          <a:p>
            <a:endParaRPr lang="vi-VN">
              <a:solidFill>
                <a:prstClr val="black"/>
              </a:solidFill>
            </a:endParaRPr>
          </a:p>
        </p:txBody>
      </p:sp>
      <p:sp>
        <p:nvSpPr>
          <p:cNvPr id="7" name="Slide Number Placeholder 6"/>
          <p:cNvSpPr>
            <a:spLocks noGrp="1"/>
          </p:cNvSpPr>
          <p:nvPr>
            <p:ph type="sldNum" sz="quarter" idx="12"/>
          </p:nvPr>
        </p:nvSpPr>
        <p:spPr/>
        <p:txBody>
          <a:bodyPr/>
          <a:lstStyle/>
          <a:p>
            <a:fld id="{05C2D176-BDDD-4308-9A3E-DBFC2B3B23A7}" type="slidenum">
              <a:rPr lang="vi-VN" smtClean="0">
                <a:solidFill>
                  <a:prstClr val="black"/>
                </a:solidFill>
              </a:rPr>
              <a:pPr/>
              <a:t>‹#›</a:t>
            </a:fld>
            <a:endParaRPr lang="vi-VN">
              <a:solidFill>
                <a:prstClr val="black"/>
              </a:solidFill>
            </a:endParaRPr>
          </a:p>
        </p:txBody>
      </p:sp>
    </p:spTree>
    <p:extLst>
      <p:ext uri="{BB962C8B-B14F-4D97-AF65-F5344CB8AC3E}">
        <p14:creationId xmlns:p14="http://schemas.microsoft.com/office/powerpoint/2010/main" val="4279371669"/>
      </p:ext>
    </p:extLst>
  </p:cSld>
  <p:clrMapOvr>
    <a:masterClrMapping/>
  </p:clrMapOvr>
  <p:hf hdr="0" ftr="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vi-VN">
                <a:solidFill>
                  <a:prstClr val="black"/>
                </a:solidFill>
              </a:rPr>
              <a:t>25/05/2020</a:t>
            </a:r>
          </a:p>
        </p:txBody>
      </p:sp>
      <p:sp>
        <p:nvSpPr>
          <p:cNvPr id="6" name="Footer Placeholder 5"/>
          <p:cNvSpPr>
            <a:spLocks noGrp="1"/>
          </p:cNvSpPr>
          <p:nvPr>
            <p:ph type="ftr" sz="quarter" idx="11"/>
          </p:nvPr>
        </p:nvSpPr>
        <p:spPr/>
        <p:txBody>
          <a:bodyPr/>
          <a:lstStyle/>
          <a:p>
            <a:endParaRPr lang="vi-VN">
              <a:solidFill>
                <a:prstClr val="black"/>
              </a:solidFill>
            </a:endParaRPr>
          </a:p>
        </p:txBody>
      </p:sp>
      <p:sp>
        <p:nvSpPr>
          <p:cNvPr id="7" name="Slide Number Placeholder 6"/>
          <p:cNvSpPr>
            <a:spLocks noGrp="1"/>
          </p:cNvSpPr>
          <p:nvPr>
            <p:ph type="sldNum" sz="quarter" idx="12"/>
          </p:nvPr>
        </p:nvSpPr>
        <p:spPr/>
        <p:txBody>
          <a:bodyPr/>
          <a:lstStyle/>
          <a:p>
            <a:fld id="{05C2D176-BDDD-4308-9A3E-DBFC2B3B23A7}" type="slidenum">
              <a:rPr lang="vi-VN" smtClean="0">
                <a:solidFill>
                  <a:prstClr val="black"/>
                </a:solidFill>
              </a:rPr>
              <a:pPr/>
              <a:t>‹#›</a:t>
            </a:fld>
            <a:endParaRPr lang="vi-VN">
              <a:solidFill>
                <a:prstClr val="black"/>
              </a:solidFill>
            </a:endParaRPr>
          </a:p>
        </p:txBody>
      </p:sp>
    </p:spTree>
    <p:extLst>
      <p:ext uri="{BB962C8B-B14F-4D97-AF65-F5344CB8AC3E}">
        <p14:creationId xmlns:p14="http://schemas.microsoft.com/office/powerpoint/2010/main" val="1773495569"/>
      </p:ext>
    </p:extLst>
  </p:cSld>
  <p:clrMapOvr>
    <a:masterClrMapping/>
  </p:clrMapOvr>
  <p:hf hdr="0" ftr="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vi-VN">
                <a:solidFill>
                  <a:prstClr val="black"/>
                </a:solidFill>
              </a:rPr>
              <a:t>25/05/2020</a:t>
            </a:r>
          </a:p>
        </p:txBody>
      </p:sp>
      <p:sp>
        <p:nvSpPr>
          <p:cNvPr id="5" name="Footer Placeholder 4"/>
          <p:cNvSpPr>
            <a:spLocks noGrp="1"/>
          </p:cNvSpPr>
          <p:nvPr>
            <p:ph type="ftr" sz="quarter" idx="11"/>
          </p:nvPr>
        </p:nvSpPr>
        <p:spPr/>
        <p:txBody>
          <a:bodyPr/>
          <a:lstStyle/>
          <a:p>
            <a:endParaRPr lang="vi-VN">
              <a:solidFill>
                <a:prstClr val="black"/>
              </a:solidFill>
            </a:endParaRPr>
          </a:p>
        </p:txBody>
      </p:sp>
      <p:sp>
        <p:nvSpPr>
          <p:cNvPr id="6" name="Slide Number Placeholder 5"/>
          <p:cNvSpPr>
            <a:spLocks noGrp="1"/>
          </p:cNvSpPr>
          <p:nvPr>
            <p:ph type="sldNum" sz="quarter" idx="12"/>
          </p:nvPr>
        </p:nvSpPr>
        <p:spPr/>
        <p:txBody>
          <a:bodyPr/>
          <a:lstStyle/>
          <a:p>
            <a:fld id="{05C2D176-BDDD-4308-9A3E-DBFC2B3B23A7}" type="slidenum">
              <a:rPr lang="vi-VN" smtClean="0">
                <a:solidFill>
                  <a:prstClr val="black"/>
                </a:solidFill>
              </a:rPr>
              <a:pPr/>
              <a:t>‹#›</a:t>
            </a:fld>
            <a:endParaRPr lang="vi-VN">
              <a:solidFill>
                <a:prstClr val="black"/>
              </a:solidFill>
            </a:endParaRPr>
          </a:p>
        </p:txBody>
      </p:sp>
    </p:spTree>
    <p:extLst>
      <p:ext uri="{BB962C8B-B14F-4D97-AF65-F5344CB8AC3E}">
        <p14:creationId xmlns:p14="http://schemas.microsoft.com/office/powerpoint/2010/main" val="1522657136"/>
      </p:ext>
    </p:extLst>
  </p:cSld>
  <p:clrMapOvr>
    <a:masterClrMapping/>
  </p:clrMapOvr>
  <p:hf hdr="0" ftr="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vi-VN">
                <a:solidFill>
                  <a:prstClr val="black"/>
                </a:solidFill>
              </a:rPr>
              <a:t>25/05/2020</a:t>
            </a:r>
          </a:p>
        </p:txBody>
      </p:sp>
      <p:sp>
        <p:nvSpPr>
          <p:cNvPr id="5" name="Footer Placeholder 4"/>
          <p:cNvSpPr>
            <a:spLocks noGrp="1"/>
          </p:cNvSpPr>
          <p:nvPr>
            <p:ph type="ftr" sz="quarter" idx="11"/>
          </p:nvPr>
        </p:nvSpPr>
        <p:spPr/>
        <p:txBody>
          <a:bodyPr/>
          <a:lstStyle/>
          <a:p>
            <a:endParaRPr lang="vi-VN">
              <a:solidFill>
                <a:prstClr val="black"/>
              </a:solidFill>
            </a:endParaRPr>
          </a:p>
        </p:txBody>
      </p:sp>
      <p:sp>
        <p:nvSpPr>
          <p:cNvPr id="6" name="Slide Number Placeholder 5"/>
          <p:cNvSpPr>
            <a:spLocks noGrp="1"/>
          </p:cNvSpPr>
          <p:nvPr>
            <p:ph type="sldNum" sz="quarter" idx="12"/>
          </p:nvPr>
        </p:nvSpPr>
        <p:spPr/>
        <p:txBody>
          <a:bodyPr/>
          <a:lstStyle/>
          <a:p>
            <a:fld id="{05C2D176-BDDD-4308-9A3E-DBFC2B3B23A7}" type="slidenum">
              <a:rPr lang="vi-VN" smtClean="0">
                <a:solidFill>
                  <a:prstClr val="black"/>
                </a:solidFill>
              </a:rPr>
              <a:pPr/>
              <a:t>‹#›</a:t>
            </a:fld>
            <a:endParaRPr lang="vi-VN">
              <a:solidFill>
                <a:prstClr val="black"/>
              </a:solidFill>
            </a:endParaRPr>
          </a:p>
        </p:txBody>
      </p:sp>
    </p:spTree>
    <p:extLst>
      <p:ext uri="{BB962C8B-B14F-4D97-AF65-F5344CB8AC3E}">
        <p14:creationId xmlns:p14="http://schemas.microsoft.com/office/powerpoint/2010/main" val="2804352713"/>
      </p:ext>
    </p:extLst>
  </p:cSld>
  <p:clrMapOvr>
    <a:masterClrMapping/>
  </p:clrMapOvr>
  <p:hf hdr="0" ft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5252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vi-VN"/>
              <a:t>25/05/2020</a:t>
            </a:r>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fld id="{3B3CC1A1-1D09-4D6C-ACCD-F3F0B32504A7}" type="slidenum">
              <a:rPr lang="vi-VN" altLang="en-US" smtClean="0"/>
              <a:pPr/>
              <a:t>‹#›</a:t>
            </a:fld>
            <a:endParaRPr lang="vi-VN" altLang="en-US"/>
          </a:p>
        </p:txBody>
      </p:sp>
    </p:spTree>
    <p:extLst>
      <p:ext uri="{BB962C8B-B14F-4D97-AF65-F5344CB8AC3E}">
        <p14:creationId xmlns:p14="http://schemas.microsoft.com/office/powerpoint/2010/main" val="1352384291"/>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vi-VN"/>
              <a:t>25/05/2020</a:t>
            </a:r>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fld id="{3FD449BD-631F-4690-86FA-E5956B9936FF}" type="slidenum">
              <a:rPr lang="vi-VN" altLang="en-US" smtClean="0"/>
              <a:pPr/>
              <a:t>‹#›</a:t>
            </a:fld>
            <a:endParaRPr lang="vi-VN" altLang="en-US"/>
          </a:p>
        </p:txBody>
      </p:sp>
    </p:spTree>
    <p:extLst>
      <p:ext uri="{BB962C8B-B14F-4D97-AF65-F5344CB8AC3E}">
        <p14:creationId xmlns:p14="http://schemas.microsoft.com/office/powerpoint/2010/main" val="3509905013"/>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vi-VN"/>
              <a:t>25/05/2020</a:t>
            </a:r>
          </a:p>
        </p:txBody>
      </p:sp>
      <p:sp>
        <p:nvSpPr>
          <p:cNvPr id="8" name="Footer Placeholder 7"/>
          <p:cNvSpPr>
            <a:spLocks noGrp="1"/>
          </p:cNvSpPr>
          <p:nvPr>
            <p:ph type="ftr" sz="quarter" idx="11"/>
          </p:nvPr>
        </p:nvSpPr>
        <p:spPr/>
        <p:txBody>
          <a:bodyPr/>
          <a:lstStyle/>
          <a:p>
            <a:pPr>
              <a:defRPr/>
            </a:pPr>
            <a:endParaRPr lang="vi-VN"/>
          </a:p>
        </p:txBody>
      </p:sp>
      <p:sp>
        <p:nvSpPr>
          <p:cNvPr id="9" name="Slide Number Placeholder 8"/>
          <p:cNvSpPr>
            <a:spLocks noGrp="1"/>
          </p:cNvSpPr>
          <p:nvPr>
            <p:ph type="sldNum" sz="quarter" idx="12"/>
          </p:nvPr>
        </p:nvSpPr>
        <p:spPr/>
        <p:txBody>
          <a:bodyPr/>
          <a:lstStyle/>
          <a:p>
            <a:fld id="{E30E9787-032B-4330-AF97-B901F963F1C8}" type="slidenum">
              <a:rPr lang="vi-VN" altLang="en-US" smtClean="0"/>
              <a:pPr/>
              <a:t>‹#›</a:t>
            </a:fld>
            <a:endParaRPr lang="vi-VN" altLang="en-US"/>
          </a:p>
        </p:txBody>
      </p:sp>
    </p:spTree>
    <p:extLst>
      <p:ext uri="{BB962C8B-B14F-4D97-AF65-F5344CB8AC3E}">
        <p14:creationId xmlns:p14="http://schemas.microsoft.com/office/powerpoint/2010/main" val="3047991599"/>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vi-VN"/>
              <a:t>25/05/2020</a:t>
            </a:r>
          </a:p>
        </p:txBody>
      </p:sp>
      <p:sp>
        <p:nvSpPr>
          <p:cNvPr id="4" name="Footer Placeholder 3"/>
          <p:cNvSpPr>
            <a:spLocks noGrp="1"/>
          </p:cNvSpPr>
          <p:nvPr>
            <p:ph type="ftr" sz="quarter" idx="11"/>
          </p:nvPr>
        </p:nvSpPr>
        <p:spPr/>
        <p:txBody>
          <a:bodyPr/>
          <a:lstStyle/>
          <a:p>
            <a:pPr>
              <a:defRPr/>
            </a:pPr>
            <a:endParaRPr lang="vi-VN"/>
          </a:p>
        </p:txBody>
      </p:sp>
      <p:sp>
        <p:nvSpPr>
          <p:cNvPr id="5" name="Slide Number Placeholder 4"/>
          <p:cNvSpPr>
            <a:spLocks noGrp="1"/>
          </p:cNvSpPr>
          <p:nvPr>
            <p:ph type="sldNum" sz="quarter" idx="12"/>
          </p:nvPr>
        </p:nvSpPr>
        <p:spPr/>
        <p:txBody>
          <a:bodyPr/>
          <a:lstStyle/>
          <a:p>
            <a:fld id="{C28462FB-4960-4DB3-A496-0EE6761B54C7}" type="slidenum">
              <a:rPr lang="vi-VN" altLang="en-US" smtClean="0"/>
              <a:pPr/>
              <a:t>‹#›</a:t>
            </a:fld>
            <a:endParaRPr lang="vi-VN" altLang="en-US"/>
          </a:p>
        </p:txBody>
      </p:sp>
    </p:spTree>
    <p:extLst>
      <p:ext uri="{BB962C8B-B14F-4D97-AF65-F5344CB8AC3E}">
        <p14:creationId xmlns:p14="http://schemas.microsoft.com/office/powerpoint/2010/main" val="3115211737"/>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vi-VN"/>
              <a:t>25/05/2020</a:t>
            </a:r>
          </a:p>
        </p:txBody>
      </p:sp>
      <p:sp>
        <p:nvSpPr>
          <p:cNvPr id="3" name="Footer Placeholder 2"/>
          <p:cNvSpPr>
            <a:spLocks noGrp="1"/>
          </p:cNvSpPr>
          <p:nvPr>
            <p:ph type="ftr" sz="quarter" idx="11"/>
          </p:nvPr>
        </p:nvSpPr>
        <p:spPr/>
        <p:txBody>
          <a:bodyPr/>
          <a:lstStyle/>
          <a:p>
            <a:pPr>
              <a:defRPr/>
            </a:pPr>
            <a:endParaRPr lang="vi-VN"/>
          </a:p>
        </p:txBody>
      </p:sp>
      <p:sp>
        <p:nvSpPr>
          <p:cNvPr id="4" name="Slide Number Placeholder 3"/>
          <p:cNvSpPr>
            <a:spLocks noGrp="1"/>
          </p:cNvSpPr>
          <p:nvPr>
            <p:ph type="sldNum" sz="quarter" idx="12"/>
          </p:nvPr>
        </p:nvSpPr>
        <p:spPr/>
        <p:txBody>
          <a:bodyPr/>
          <a:lstStyle/>
          <a:p>
            <a:fld id="{E0F85031-90C4-46D2-B3DA-6B599D07C5C8}" type="slidenum">
              <a:rPr lang="vi-VN" altLang="en-US" smtClean="0"/>
              <a:pPr/>
              <a:t>‹#›</a:t>
            </a:fld>
            <a:endParaRPr lang="vi-VN" altLang="en-US"/>
          </a:p>
        </p:txBody>
      </p:sp>
    </p:spTree>
    <p:extLst>
      <p:ext uri="{BB962C8B-B14F-4D97-AF65-F5344CB8AC3E}">
        <p14:creationId xmlns:p14="http://schemas.microsoft.com/office/powerpoint/2010/main" val="23831129"/>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vi-VN"/>
              <a:t>25/05/2020</a:t>
            </a:r>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fld id="{554162A3-AB3C-4128-ACD3-5925F76B2AE1}" type="slidenum">
              <a:rPr lang="vi-VN" altLang="en-US" smtClean="0"/>
              <a:pPr/>
              <a:t>‹#›</a:t>
            </a:fld>
            <a:endParaRPr lang="vi-VN" altLang="en-US"/>
          </a:p>
        </p:txBody>
      </p:sp>
    </p:spTree>
    <p:extLst>
      <p:ext uri="{BB962C8B-B14F-4D97-AF65-F5344CB8AC3E}">
        <p14:creationId xmlns:p14="http://schemas.microsoft.com/office/powerpoint/2010/main" val="581474992"/>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vi-VN"/>
              <a:t>25/05/2020</a:t>
            </a:r>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fld id="{FCED8C6F-E081-47D9-A724-16904E1788FD}" type="slidenum">
              <a:rPr lang="vi-VN" altLang="en-US" smtClean="0"/>
              <a:pPr/>
              <a:t>‹#›</a:t>
            </a:fld>
            <a:endParaRPr lang="vi-VN" altLang="en-US"/>
          </a:p>
        </p:txBody>
      </p:sp>
    </p:spTree>
    <p:extLst>
      <p:ext uri="{BB962C8B-B14F-4D97-AF65-F5344CB8AC3E}">
        <p14:creationId xmlns:p14="http://schemas.microsoft.com/office/powerpoint/2010/main" val="2602490909"/>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8/17/2023</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302331489"/>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29" r:id="rId12"/>
    <p:sldLayoutId id="2147483730" r:id="rId13"/>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8/17/2023</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682347379"/>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688" r:id="rId12"/>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2" descr="a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4035" y="0"/>
            <a:ext cx="17898387"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83_05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3248" y="7881522"/>
            <a:ext cx="3864946" cy="202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6" name="Group 28"/>
          <p:cNvGrpSpPr>
            <a:grpSpLocks/>
          </p:cNvGrpSpPr>
          <p:nvPr/>
        </p:nvGrpSpPr>
        <p:grpSpPr bwMode="auto">
          <a:xfrm rot="5400000">
            <a:off x="-8630280" y="5770133"/>
            <a:ext cx="7595110" cy="676637"/>
            <a:chOff x="0" y="3860"/>
            <a:chExt cx="5760" cy="460"/>
          </a:xfrm>
        </p:grpSpPr>
        <p:pic>
          <p:nvPicPr>
            <p:cNvPr id="3085" name="Picture 29" descr="Christmas decoration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528" y="3933"/>
              <a:ext cx="757"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30" descr="Christmas decoration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33"/>
              <a:ext cx="757"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Picture 31" descr="Christmas decoration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2304" y="3933"/>
              <a:ext cx="757"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32" descr="Christmas decoration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2880" y="3933"/>
              <a:ext cx="757"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Picture 33" descr="Asian lil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3264" y="3860"/>
              <a:ext cx="579"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34" descr="amaryllis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9077643" flipH="1">
              <a:off x="864" y="3860"/>
              <a:ext cx="677"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1" name="Picture 35" descr="Christmas decoration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9077643" flipH="1">
              <a:off x="3744" y="3933"/>
              <a:ext cx="757"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2" name="Picture 36" descr="Christmas decoration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9077643" flipH="1">
              <a:off x="1104" y="3933"/>
              <a:ext cx="757"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3" name="Picture 37" descr="clematis Ville de Lyon 0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1843142" flipH="1">
              <a:off x="3552" y="3877"/>
              <a:ext cx="757"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Picture 38" descr="amaryllis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1843142" flipH="1">
              <a:off x="2592" y="3860"/>
              <a:ext cx="677"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5" name="Picture 39" descr="Christmas decoration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1843142" flipH="1">
              <a:off x="1968" y="3933"/>
              <a:ext cx="757"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6" name="Picture 40" descr="Christmas decoration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1843142" flipH="1">
              <a:off x="1392" y="3933"/>
              <a:ext cx="757"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Picture 41" descr="Asian lil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1843142" flipH="1">
              <a:off x="2208" y="3860"/>
              <a:ext cx="579"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8" name="Picture 42" descr="clematis Ville de Lyon 0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8" y="3877"/>
              <a:ext cx="757"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9" name="Picture 43" descr="Asian lil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9077643" flipH="1">
              <a:off x="1488" y="3860"/>
              <a:ext cx="579"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0" name="Picture 44" descr="Christmas decoration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4752" y="3933"/>
              <a:ext cx="757"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1" name="Picture 45" descr="Christmas decoration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 y="3933"/>
              <a:ext cx="757"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2" name="Picture 46" descr="clematis Ville de Lyon 0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12" y="3877"/>
              <a:ext cx="757"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3" name="Picture 47" descr="Asian lil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9077643" flipH="1">
              <a:off x="4128" y="3860"/>
              <a:ext cx="579"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Picture 48" descr="amaryllis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1843142" flipH="1">
              <a:off x="5083" y="3860"/>
              <a:ext cx="677"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5" name="Picture 49" descr="Asian lil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1843142" flipH="1">
              <a:off x="4699" y="3860"/>
              <a:ext cx="579"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26" name="WordArt 54"/>
          <p:cNvSpPr>
            <a:spLocks noChangeArrowheads="1" noChangeShapeType="1" noTextEdit="1"/>
          </p:cNvSpPr>
          <p:nvPr/>
        </p:nvSpPr>
        <p:spPr bwMode="auto">
          <a:xfrm>
            <a:off x="832841" y="1869116"/>
            <a:ext cx="5334495" cy="1356107"/>
          </a:xfrm>
          <a:prstGeom prst="rect">
            <a:avLst/>
          </a:prstGeom>
        </p:spPr>
        <p:txBody>
          <a:bodyPr wrap="none" fromWordArt="1">
            <a:prstTxWarp prst="textPlain">
              <a:avLst>
                <a:gd name="adj" fmla="val 50329"/>
              </a:avLst>
            </a:prstTxWarp>
          </a:bodyPr>
          <a:lstStyle/>
          <a:p>
            <a:pPr algn="ctr"/>
            <a:r>
              <a:rPr lang="en-US" sz="5489" b="1" kern="10" dirty="0" err="1">
                <a:ln w="25400">
                  <a:solidFill>
                    <a:schemeClr val="bg1"/>
                  </a:solidFill>
                  <a:round/>
                  <a:headEnd/>
                  <a:tailEnd/>
                </a:ln>
                <a:solidFill>
                  <a:srgbClr val="00B050"/>
                </a:solidFill>
                <a:effectLst>
                  <a:outerShdw dist="35921" dir="2700000" algn="ctr" rotWithShape="0">
                    <a:srgbClr val="C0C0C0">
                      <a:alpha val="79999"/>
                    </a:srgbClr>
                  </a:outerShdw>
                </a:effectLst>
                <a:latin typeface="Times New Roman"/>
                <a:cs typeface="Times New Roman"/>
              </a:rPr>
              <a:t>Báo</a:t>
            </a:r>
            <a:r>
              <a:rPr lang="en-US" sz="5489" b="1" kern="10" dirty="0">
                <a:ln w="25400">
                  <a:solidFill>
                    <a:schemeClr val="bg1"/>
                  </a:solidFill>
                  <a:round/>
                  <a:headEnd/>
                  <a:tailEnd/>
                </a:ln>
                <a:solidFill>
                  <a:srgbClr val="00B050"/>
                </a:solidFill>
                <a:effectLst>
                  <a:outerShdw dist="35921" dir="2700000" algn="ctr" rotWithShape="0">
                    <a:srgbClr val="C0C0C0">
                      <a:alpha val="79999"/>
                    </a:srgbClr>
                  </a:outerShdw>
                </a:effectLst>
                <a:latin typeface="Times New Roman"/>
                <a:cs typeface="Times New Roman"/>
              </a:rPr>
              <a:t> </a:t>
            </a:r>
            <a:r>
              <a:rPr lang="en-US" sz="5489" b="1" kern="10" dirty="0" err="1">
                <a:ln w="25400">
                  <a:solidFill>
                    <a:schemeClr val="bg1"/>
                  </a:solidFill>
                  <a:round/>
                  <a:headEnd/>
                  <a:tailEnd/>
                </a:ln>
                <a:solidFill>
                  <a:srgbClr val="00B050"/>
                </a:solidFill>
                <a:effectLst>
                  <a:outerShdw dist="35921" dir="2700000" algn="ctr" rotWithShape="0">
                    <a:srgbClr val="C0C0C0">
                      <a:alpha val="79999"/>
                    </a:srgbClr>
                  </a:outerShdw>
                </a:effectLst>
                <a:latin typeface="Times New Roman"/>
                <a:cs typeface="Times New Roman"/>
              </a:rPr>
              <a:t>cáo</a:t>
            </a:r>
            <a:r>
              <a:rPr lang="en-US" sz="5489" b="1" kern="10" dirty="0">
                <a:ln w="25400">
                  <a:solidFill>
                    <a:schemeClr val="bg1"/>
                  </a:solidFill>
                  <a:round/>
                  <a:headEnd/>
                  <a:tailEnd/>
                </a:ln>
                <a:solidFill>
                  <a:srgbClr val="00B050"/>
                </a:solidFill>
                <a:effectLst>
                  <a:outerShdw dist="35921" dir="2700000" algn="ctr" rotWithShape="0">
                    <a:srgbClr val="C0C0C0">
                      <a:alpha val="79999"/>
                    </a:srgbClr>
                  </a:outerShdw>
                </a:effectLst>
                <a:latin typeface="Times New Roman"/>
                <a:cs typeface="Times New Roman"/>
              </a:rPr>
              <a:t> </a:t>
            </a:r>
            <a:r>
              <a:rPr lang="en-US" sz="5489" b="1" kern="10" dirty="0" err="1">
                <a:ln w="25400">
                  <a:solidFill>
                    <a:schemeClr val="bg1"/>
                  </a:solidFill>
                  <a:round/>
                  <a:headEnd/>
                  <a:tailEnd/>
                </a:ln>
                <a:solidFill>
                  <a:srgbClr val="00B050"/>
                </a:solidFill>
                <a:effectLst>
                  <a:outerShdw dist="35921" dir="2700000" algn="ctr" rotWithShape="0">
                    <a:srgbClr val="C0C0C0">
                      <a:alpha val="79999"/>
                    </a:srgbClr>
                  </a:outerShdw>
                </a:effectLst>
                <a:latin typeface="Times New Roman"/>
                <a:cs typeface="Times New Roman"/>
              </a:rPr>
              <a:t>chuyên</a:t>
            </a:r>
            <a:r>
              <a:rPr lang="en-US" sz="5489" b="1" kern="10" dirty="0">
                <a:ln w="25400">
                  <a:solidFill>
                    <a:schemeClr val="bg1"/>
                  </a:solidFill>
                  <a:round/>
                  <a:headEnd/>
                  <a:tailEnd/>
                </a:ln>
                <a:solidFill>
                  <a:srgbClr val="00B050"/>
                </a:solidFill>
                <a:effectLst>
                  <a:outerShdw dist="35921" dir="2700000" algn="ctr" rotWithShape="0">
                    <a:srgbClr val="C0C0C0">
                      <a:alpha val="79999"/>
                    </a:srgbClr>
                  </a:outerShdw>
                </a:effectLst>
                <a:latin typeface="Times New Roman"/>
                <a:cs typeface="Times New Roman"/>
              </a:rPr>
              <a:t> </a:t>
            </a:r>
            <a:r>
              <a:rPr lang="en-US" sz="5489" b="1" kern="10" dirty="0" err="1">
                <a:ln w="25400">
                  <a:solidFill>
                    <a:schemeClr val="bg1"/>
                  </a:solidFill>
                  <a:round/>
                  <a:headEnd/>
                  <a:tailEnd/>
                </a:ln>
                <a:solidFill>
                  <a:srgbClr val="00B050"/>
                </a:solidFill>
                <a:effectLst>
                  <a:outerShdw dist="35921" dir="2700000" algn="ctr" rotWithShape="0">
                    <a:srgbClr val="C0C0C0">
                      <a:alpha val="79999"/>
                    </a:srgbClr>
                  </a:outerShdw>
                </a:effectLst>
                <a:latin typeface="Times New Roman"/>
                <a:cs typeface="Times New Roman"/>
              </a:rPr>
              <a:t>đề</a:t>
            </a:r>
            <a:r>
              <a:rPr lang="en-US" sz="5489" b="1" kern="10" dirty="0">
                <a:ln w="25400">
                  <a:solidFill>
                    <a:schemeClr val="bg1"/>
                  </a:solidFill>
                  <a:round/>
                  <a:headEnd/>
                  <a:tailEnd/>
                </a:ln>
                <a:solidFill>
                  <a:srgbClr val="00B050"/>
                </a:solidFill>
                <a:effectLst>
                  <a:outerShdw dist="35921" dir="2700000" algn="ctr" rotWithShape="0">
                    <a:srgbClr val="C0C0C0">
                      <a:alpha val="79999"/>
                    </a:srgbClr>
                  </a:outerShdw>
                </a:effectLst>
                <a:latin typeface="Times New Roman"/>
                <a:cs typeface="Times New Roman"/>
              </a:rPr>
              <a:t> </a:t>
            </a:r>
          </a:p>
        </p:txBody>
      </p:sp>
      <p:pic>
        <p:nvPicPr>
          <p:cNvPr id="3082" name="Picture 67" descr="divider_flowe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5873" y="8915618"/>
            <a:ext cx="8877469" cy="769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3" descr="83_05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8115" y="7881519"/>
            <a:ext cx="3864946" cy="202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Text Box 6"/>
          <p:cNvSpPr txBox="1">
            <a:spLocks noChangeArrowheads="1"/>
          </p:cNvSpPr>
          <p:nvPr/>
        </p:nvSpPr>
        <p:spPr bwMode="auto">
          <a:xfrm>
            <a:off x="-4352634" y="378116"/>
            <a:ext cx="15113351" cy="14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5718" tIns="77858" rIns="155718" bIns="77858">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3178" b="1" dirty="0">
                <a:solidFill>
                  <a:srgbClr val="FF0000"/>
                </a:solidFill>
                <a:latin typeface="Times New Roman" pitchFamily="18" charset="0"/>
                <a:cs typeface="Times New Roman" pitchFamily="18" charset="0"/>
              </a:rPr>
              <a:t>   </a:t>
            </a:r>
            <a:r>
              <a:rPr lang="en-US" sz="2000" b="1" dirty="0">
                <a:solidFill>
                  <a:srgbClr val="0000FF"/>
                </a:solidFill>
                <a:latin typeface="Times New Roman" pitchFamily="18" charset="0"/>
                <a:cs typeface="Times New Roman" pitchFamily="18" charset="0"/>
              </a:rPr>
              <a:t>TRƯỜNG TIỂU HỌC LẠC LONG</a:t>
            </a:r>
            <a:endParaRPr lang="en-US" sz="3178" b="1" dirty="0">
              <a:solidFill>
                <a:srgbClr val="0000FF"/>
              </a:solidFill>
              <a:latin typeface="Times New Roman" pitchFamily="18" charset="0"/>
              <a:cs typeface="Times New Roman" pitchFamily="18" charset="0"/>
            </a:endParaRPr>
          </a:p>
          <a:p>
            <a:pPr algn="ctr" eaLnBrk="1" hangingPunct="1"/>
            <a:r>
              <a:rPr lang="en-US" sz="5489" b="1" dirty="0">
                <a:solidFill>
                  <a:srgbClr val="0000FF"/>
                </a:solidFill>
                <a:latin typeface="Times New Roman" pitchFamily="18" charset="0"/>
                <a:cs typeface="Times New Roman" pitchFamily="18" charset="0"/>
              </a:rPr>
              <a:t> </a:t>
            </a:r>
            <a:endParaRPr lang="en-US" sz="4767" b="1" dirty="0">
              <a:solidFill>
                <a:srgbClr val="0000FF"/>
              </a:solidFill>
              <a:latin typeface="Times New Roman" pitchFamily="18" charset="0"/>
              <a:cs typeface="Times New Roman" pitchFamily="18" charset="0"/>
            </a:endParaRPr>
          </a:p>
        </p:txBody>
      </p:sp>
      <p:sp>
        <p:nvSpPr>
          <p:cNvPr id="2" name="TextBox 1">
            <a:extLst>
              <a:ext uri="{FF2B5EF4-FFF2-40B4-BE49-F238E27FC236}">
                <a16:creationId xmlns:a16="http://schemas.microsoft.com/office/drawing/2014/main" id="{F1F737CF-220C-2D86-52DB-5BD5ED2E92C5}"/>
              </a:ext>
            </a:extLst>
          </p:cNvPr>
          <p:cNvSpPr txBox="1"/>
          <p:nvPr/>
        </p:nvSpPr>
        <p:spPr>
          <a:xfrm>
            <a:off x="558046" y="4105575"/>
            <a:ext cx="4910790" cy="2092881"/>
          </a:xfrm>
          <a:prstGeom prst="rect">
            <a:avLst/>
          </a:prstGeom>
          <a:noFill/>
        </p:spPr>
        <p:txBody>
          <a:bodyPr wrap="square" rtlCol="0">
            <a:spAutoFit/>
          </a:bodyPr>
          <a:lstStyle/>
          <a:p>
            <a:pPr algn="ctr"/>
            <a:r>
              <a:rPr lang="en-US" sz="2600"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DẠY HỌC THEO HƯỚNG PHÁT TRIỂN NĂNG LỰC, PHẨM CHẤT MÔN TOÁN  LỚP 4 - CHƯƠNG TRÌNH GDPT 2018 ( CÁNH DIỀU)</a:t>
            </a:r>
            <a:endParaRPr lang="en-US" sz="2600" dirty="0"/>
          </a:p>
        </p:txBody>
      </p:sp>
    </p:spTree>
    <p:extLst>
      <p:ext uri="{BB962C8B-B14F-4D97-AF65-F5344CB8AC3E}">
        <p14:creationId xmlns:p14="http://schemas.microsoft.com/office/powerpoint/2010/main" val="1011565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126"/>
                                        </p:tgtEl>
                                        <p:attrNameLst>
                                          <p:attrName>ppt_x</p:attrName>
                                          <p:attrName>ppt_y</p:attrName>
                                        </p:attrNameLst>
                                      </p:cBhvr>
                                    </p:animMotion>
                                    <p:animRot by="1500000">
                                      <p:cBhvr>
                                        <p:cTn id="7" dur="125" fill="hold">
                                          <p:stCondLst>
                                            <p:cond delay="0"/>
                                          </p:stCondLst>
                                        </p:cTn>
                                        <p:tgtEl>
                                          <p:spTgt spid="3126"/>
                                        </p:tgtEl>
                                        <p:attrNameLst>
                                          <p:attrName>r</p:attrName>
                                        </p:attrNameLst>
                                      </p:cBhvr>
                                    </p:animRot>
                                    <p:animRot by="-1500000">
                                      <p:cBhvr>
                                        <p:cTn id="8" dur="125" fill="hold">
                                          <p:stCondLst>
                                            <p:cond delay="125"/>
                                          </p:stCondLst>
                                        </p:cTn>
                                        <p:tgtEl>
                                          <p:spTgt spid="3126"/>
                                        </p:tgtEl>
                                        <p:attrNameLst>
                                          <p:attrName>r</p:attrName>
                                        </p:attrNameLst>
                                      </p:cBhvr>
                                    </p:animRot>
                                    <p:animRot by="-1500000">
                                      <p:cBhvr>
                                        <p:cTn id="9" dur="125" fill="hold">
                                          <p:stCondLst>
                                            <p:cond delay="250"/>
                                          </p:stCondLst>
                                        </p:cTn>
                                        <p:tgtEl>
                                          <p:spTgt spid="3126"/>
                                        </p:tgtEl>
                                        <p:attrNameLst>
                                          <p:attrName>r</p:attrName>
                                        </p:attrNameLst>
                                      </p:cBhvr>
                                    </p:animRot>
                                    <p:animRot by="1500000">
                                      <p:cBhvr>
                                        <p:cTn id="10" dur="125" fill="hold">
                                          <p:stCondLst>
                                            <p:cond delay="375"/>
                                          </p:stCondLst>
                                        </p:cTn>
                                        <p:tgtEl>
                                          <p:spTgt spid="31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7523F-B088-32FB-2773-12297A530914}"/>
              </a:ext>
            </a:extLst>
          </p:cNvPr>
          <p:cNvSpPr>
            <a:spLocks noGrp="1"/>
          </p:cNvSpPr>
          <p:nvPr>
            <p:ph type="title"/>
          </p:nvPr>
        </p:nvSpPr>
        <p:spPr>
          <a:xfrm>
            <a:off x="471488" y="-31400"/>
            <a:ext cx="5915025" cy="1914702"/>
          </a:xfrm>
        </p:spPr>
        <p:txBody>
          <a:bodyPr>
            <a:noAutofit/>
          </a:bodyPr>
          <a:lstStyle/>
          <a:p>
            <a:pPr algn="ctr">
              <a:lnSpc>
                <a:spcPct val="150000"/>
              </a:lnSpc>
            </a:pPr>
            <a:r>
              <a:rPr lang="en-US" sz="2000" b="1" dirty="0">
                <a:solidFill>
                  <a:srgbClr val="3333FF"/>
                </a:solidFill>
                <a:latin typeface="Times New Roman" panose="02020603050405020304" pitchFamily="18" charset="0"/>
                <a:ea typeface="Times New Roman" panose="02020603050405020304" pitchFamily="18" charset="0"/>
              </a:rPr>
              <a:t>KẾ HOẠCH BÀI DẠY MÔN TOÁN – LỚP 4 </a:t>
            </a:r>
            <a:br>
              <a:rPr lang="en-US" sz="2000" dirty="0">
                <a:latin typeface="Times New Roman" panose="02020603050405020304" pitchFamily="18" charset="0"/>
                <a:ea typeface="Times New Roman" panose="02020603050405020304" pitchFamily="18" charset="0"/>
              </a:rPr>
            </a:br>
            <a:r>
              <a:rPr lang="en-US" sz="2000" b="1" dirty="0" err="1">
                <a:solidFill>
                  <a:srgbClr val="3333FF"/>
                </a:solidFill>
                <a:latin typeface="Times New Roman" panose="02020603050405020304" pitchFamily="18" charset="0"/>
                <a:ea typeface="Times New Roman" panose="02020603050405020304" pitchFamily="18" charset="0"/>
              </a:rPr>
              <a:t>Bài</a:t>
            </a:r>
            <a:r>
              <a:rPr lang="en-US" sz="2000" b="1" dirty="0">
                <a:solidFill>
                  <a:srgbClr val="3333FF"/>
                </a:solidFill>
                <a:latin typeface="Times New Roman" panose="02020603050405020304" pitchFamily="18" charset="0"/>
                <a:ea typeface="Times New Roman" panose="02020603050405020304" pitchFamily="18" charset="0"/>
              </a:rPr>
              <a:t> 15: GIÂY (</a:t>
            </a:r>
            <a:r>
              <a:rPr lang="en-US" sz="2000" b="1" dirty="0" err="1">
                <a:solidFill>
                  <a:srgbClr val="3333FF"/>
                </a:solidFill>
                <a:latin typeface="Times New Roman" panose="02020603050405020304" pitchFamily="18" charset="0"/>
                <a:ea typeface="Times New Roman" panose="02020603050405020304" pitchFamily="18" charset="0"/>
              </a:rPr>
              <a:t>Tiết</a:t>
            </a:r>
            <a:r>
              <a:rPr lang="en-US" sz="2000" b="1" dirty="0">
                <a:solidFill>
                  <a:srgbClr val="3333FF"/>
                </a:solidFill>
                <a:latin typeface="Times New Roman" panose="02020603050405020304" pitchFamily="18" charset="0"/>
                <a:ea typeface="Times New Roman" panose="02020603050405020304" pitchFamily="18" charset="0"/>
              </a:rPr>
              <a:t> 23)</a:t>
            </a:r>
            <a:endParaRPr lang="en-US" sz="2000" dirty="0"/>
          </a:p>
        </p:txBody>
      </p:sp>
      <p:sp>
        <p:nvSpPr>
          <p:cNvPr id="3" name="Content Placeholder 2">
            <a:extLst>
              <a:ext uri="{FF2B5EF4-FFF2-40B4-BE49-F238E27FC236}">
                <a16:creationId xmlns:a16="http://schemas.microsoft.com/office/drawing/2014/main" id="{1D0E94BC-E7D3-C485-2477-DBEFEDCA730F}"/>
              </a:ext>
            </a:extLst>
          </p:cNvPr>
          <p:cNvSpPr>
            <a:spLocks noGrp="1"/>
          </p:cNvSpPr>
          <p:nvPr>
            <p:ph idx="1"/>
          </p:nvPr>
        </p:nvSpPr>
        <p:spPr>
          <a:xfrm>
            <a:off x="623888" y="1494014"/>
            <a:ext cx="5915025" cy="7789686"/>
          </a:xfrm>
        </p:spPr>
        <p:txBody>
          <a:bodyPr>
            <a:normAutofit fontScale="25000" lnSpcReduction="20000"/>
          </a:bodyPr>
          <a:lstStyle/>
          <a:p>
            <a:pPr algn="ctr">
              <a:lnSpc>
                <a:spcPct val="150000"/>
              </a:lnSpc>
            </a:pPr>
            <a:endParaRPr lang="en-US" sz="18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5600" b="1" dirty="0">
                <a:solidFill>
                  <a:srgbClr val="000000"/>
                </a:solidFill>
                <a:effectLst/>
                <a:latin typeface="Times New Roman" panose="02020603050405020304" pitchFamily="18" charset="0"/>
                <a:ea typeface="Times New Roman" panose="02020603050405020304" pitchFamily="18" charset="0"/>
              </a:rPr>
              <a:t>I. YÊU CẦU CẦN ĐẠT:</a:t>
            </a:r>
            <a:endParaRPr lang="en-US" sz="5600" dirty="0">
              <a:effectLst/>
              <a:latin typeface="Times New Roman" panose="02020603050405020304" pitchFamily="18" charset="0"/>
              <a:ea typeface="Times New Roman" panose="02020603050405020304" pitchFamily="18" charset="0"/>
            </a:endParaRPr>
          </a:p>
          <a:p>
            <a:pPr marL="0" indent="0">
              <a:lnSpc>
                <a:spcPct val="150000"/>
              </a:lnSpc>
              <a:buNone/>
            </a:pPr>
            <a:r>
              <a:rPr lang="nl-NL" sz="5600" b="1" dirty="0">
                <a:solidFill>
                  <a:srgbClr val="000000"/>
                </a:solidFill>
                <a:effectLst/>
                <a:latin typeface="Times New Roman" panose="02020603050405020304" pitchFamily="18" charset="0"/>
                <a:ea typeface="Times New Roman" panose="02020603050405020304" pitchFamily="18" charset="0"/>
              </a:rPr>
              <a:t>1. Kiến thức , kĩ năng:</a:t>
            </a:r>
            <a:endParaRPr lang="en-US" sz="56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Nhận</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biết</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được</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đơn</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vị</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đo</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thời</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gian</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giây</a:t>
            </a:r>
            <a:r>
              <a:rPr lang="en-US" sz="5600" dirty="0">
                <a:solidFill>
                  <a:srgbClr val="000000"/>
                </a:solidFill>
                <a:effectLst/>
                <a:latin typeface="Times New Roman" panose="02020603050405020304" pitchFamily="18" charset="0"/>
                <a:ea typeface="Times New Roman" panose="02020603050405020304" pitchFamily="18" charset="0"/>
              </a:rPr>
              <a:t> </a:t>
            </a:r>
            <a:endParaRPr lang="en-US" sz="56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Biết</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mối</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quan</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hệ</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giữa</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giây</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và</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phút</a:t>
            </a:r>
            <a:r>
              <a:rPr lang="en-US" sz="5600" dirty="0">
                <a:solidFill>
                  <a:srgbClr val="000000"/>
                </a:solidFill>
                <a:effectLst/>
                <a:latin typeface="Times New Roman" panose="02020603050405020304" pitchFamily="18" charset="0"/>
                <a:ea typeface="Times New Roman" panose="02020603050405020304" pitchFamily="18" charset="0"/>
              </a:rPr>
              <a:t>.</a:t>
            </a:r>
            <a:endParaRPr lang="en-US" sz="5600" dirty="0">
              <a:effectLst/>
              <a:latin typeface="Times New Roman" panose="02020603050405020304" pitchFamily="18" charset="0"/>
              <a:ea typeface="Times New Roman" panose="02020603050405020304" pitchFamily="18" charset="0"/>
            </a:endParaRPr>
          </a:p>
          <a:p>
            <a:pPr>
              <a:lnSpc>
                <a:spcPct val="150000"/>
              </a:lnSpc>
              <a:buFontTx/>
              <a:buChar char="-"/>
            </a:pPr>
            <a:r>
              <a:rPr lang="en-US" sz="5600" dirty="0" err="1">
                <a:solidFill>
                  <a:srgbClr val="000000"/>
                </a:solidFill>
                <a:effectLst/>
                <a:latin typeface="Times New Roman" panose="02020603050405020304" pitchFamily="18" charset="0"/>
                <a:ea typeface="Times New Roman" panose="02020603050405020304" pitchFamily="18" charset="0"/>
              </a:rPr>
              <a:t>Vận</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dụng</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được</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đơn</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vị</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đo</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thời</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gian</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giây</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vào</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thực</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tế</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cuộc</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sống</a:t>
            </a:r>
            <a:r>
              <a:rPr lang="en-US" sz="5600" dirty="0">
                <a:solidFill>
                  <a:srgbClr val="000000"/>
                </a:solidFill>
                <a:effectLst/>
                <a:latin typeface="Times New Roman" panose="02020603050405020304" pitchFamily="18" charset="0"/>
                <a:ea typeface="Times New Roman" panose="02020603050405020304" pitchFamily="18" charset="0"/>
              </a:rPr>
              <a:t>.</a:t>
            </a:r>
            <a:endParaRPr lang="en-US" sz="5600" dirty="0">
              <a:solidFill>
                <a:srgbClr val="000000"/>
              </a:solidFill>
              <a:latin typeface="Times New Roman" panose="02020603050405020304" pitchFamily="18" charset="0"/>
              <a:ea typeface="Times New Roman" panose="02020603050405020304" pitchFamily="18" charset="0"/>
            </a:endParaRPr>
          </a:p>
          <a:p>
            <a:pPr marL="0" indent="0">
              <a:lnSpc>
                <a:spcPct val="150000"/>
              </a:lnSpc>
              <a:buNone/>
            </a:pPr>
            <a:r>
              <a:rPr lang="nl-NL" sz="5600" b="1" dirty="0">
                <a:effectLst/>
                <a:latin typeface="Times New Roman" panose="02020603050405020304" pitchFamily="18" charset="0"/>
                <a:ea typeface="Times New Roman" panose="02020603050405020304" pitchFamily="18" charset="0"/>
              </a:rPr>
              <a:t>2. Phẩm chất, năng lực.</a:t>
            </a:r>
            <a:endParaRPr lang="en-US" sz="5600" dirty="0">
              <a:effectLst/>
              <a:latin typeface="Times New Roman" panose="02020603050405020304" pitchFamily="18" charset="0"/>
              <a:ea typeface="Calibri" panose="020F0502020204030204" pitchFamily="34" charset="0"/>
            </a:endParaRPr>
          </a:p>
          <a:p>
            <a:pPr marL="0" indent="0" algn="just">
              <a:lnSpc>
                <a:spcPct val="150000"/>
              </a:lnSpc>
              <a:spcAft>
                <a:spcPts val="800"/>
              </a:spcAft>
              <a:buNone/>
            </a:pPr>
            <a:r>
              <a:rPr lang="nl-NL" sz="5600" b="1" dirty="0">
                <a:effectLst/>
                <a:latin typeface="Times New Roman" panose="02020603050405020304" pitchFamily="18" charset="0"/>
                <a:ea typeface="Times New Roman" panose="02020603050405020304" pitchFamily="18" charset="0"/>
              </a:rPr>
              <a:t>*Phẩm chất.</a:t>
            </a:r>
            <a:endParaRPr lang="en-US" sz="5600" dirty="0">
              <a:effectLst/>
              <a:latin typeface="Times New Roman" panose="02020603050405020304" pitchFamily="18" charset="0"/>
              <a:ea typeface="Calibri" panose="020F0502020204030204" pitchFamily="34" charset="0"/>
            </a:endParaRPr>
          </a:p>
          <a:p>
            <a:pPr marL="0" indent="0">
              <a:lnSpc>
                <a:spcPct val="150000"/>
              </a:lnSpc>
              <a:buNone/>
            </a:pP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Biết</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chăm</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chỉ</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học</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tập</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nghiêm</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túc</a:t>
            </a:r>
            <a:r>
              <a:rPr lang="en-US" sz="5600" dirty="0">
                <a:solidFill>
                  <a:srgbClr val="000000"/>
                </a:solidFill>
                <a:effectLst/>
                <a:latin typeface="Times New Roman" panose="02020603050405020304" pitchFamily="18" charset="0"/>
                <a:ea typeface="Times New Roman" panose="02020603050405020304" pitchFamily="18" charset="0"/>
              </a:rPr>
              <a:t>.</a:t>
            </a:r>
            <a:endParaRPr lang="en-US" sz="56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Biết</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quý</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trọng</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thời</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gian</a:t>
            </a:r>
            <a:r>
              <a:rPr lang="en-US" sz="5600" dirty="0">
                <a:solidFill>
                  <a:srgbClr val="000000"/>
                </a:solidFill>
                <a:effectLst/>
                <a:latin typeface="Times New Roman" panose="02020603050405020304" pitchFamily="18" charset="0"/>
                <a:ea typeface="Times New Roman" panose="02020603050405020304" pitchFamily="18" charset="0"/>
              </a:rPr>
              <a:t>.</a:t>
            </a:r>
            <a:endParaRPr lang="en-US" sz="5600" dirty="0">
              <a:effectLst/>
              <a:latin typeface="Times New Roman" panose="02020603050405020304" pitchFamily="18" charset="0"/>
              <a:ea typeface="Times New Roman" panose="02020603050405020304" pitchFamily="18" charset="0"/>
            </a:endParaRPr>
          </a:p>
          <a:p>
            <a:pPr marL="0" indent="0" algn="just">
              <a:lnSpc>
                <a:spcPct val="150000"/>
              </a:lnSpc>
              <a:spcAft>
                <a:spcPts val="800"/>
              </a:spcAft>
              <a:buNone/>
            </a:pPr>
            <a:r>
              <a:rPr lang="nl-NL" sz="5600" b="1" dirty="0">
                <a:effectLst/>
                <a:latin typeface="Times New Roman" panose="02020603050405020304" pitchFamily="18" charset="0"/>
                <a:ea typeface="Times New Roman" panose="02020603050405020304" pitchFamily="18" charset="0"/>
              </a:rPr>
              <a:t>*Năng lực</a:t>
            </a:r>
            <a:r>
              <a:rPr lang="nl-NL" sz="5600" dirty="0">
                <a:effectLst/>
                <a:latin typeface="Times New Roman" panose="02020603050405020304" pitchFamily="18" charset="0"/>
                <a:ea typeface="Times New Roman" panose="02020603050405020304" pitchFamily="18" charset="0"/>
              </a:rPr>
              <a:t> </a:t>
            </a:r>
            <a:endParaRPr lang="en-US" sz="5600" dirty="0">
              <a:effectLst/>
              <a:latin typeface="Times New Roman" panose="02020603050405020304" pitchFamily="18" charset="0"/>
              <a:ea typeface="Calibri" panose="020F0502020204030204" pitchFamily="34" charset="0"/>
            </a:endParaRPr>
          </a:p>
          <a:p>
            <a:pPr marL="0" indent="0" algn="just">
              <a:lnSpc>
                <a:spcPct val="150000"/>
              </a:lnSpc>
              <a:spcAft>
                <a:spcPts val="800"/>
              </a:spcAft>
              <a:buNone/>
            </a:pPr>
            <a:r>
              <a:rPr lang="nl-NL" sz="5600" dirty="0">
                <a:effectLst/>
                <a:latin typeface="Times New Roman" panose="02020603050405020304" pitchFamily="18" charset="0"/>
                <a:ea typeface="Times New Roman" panose="02020603050405020304" pitchFamily="18" charset="0"/>
              </a:rPr>
              <a:t>-Năng lực tư duy và lập luận toán học. </a:t>
            </a:r>
            <a:endParaRPr lang="en-US" sz="5600" dirty="0">
              <a:effectLst/>
              <a:latin typeface="Times New Roman" panose="02020603050405020304" pitchFamily="18" charset="0"/>
              <a:ea typeface="Calibri" panose="020F0502020204030204" pitchFamily="34" charset="0"/>
            </a:endParaRPr>
          </a:p>
          <a:p>
            <a:pPr marL="0" lvl="0" indent="0" algn="just">
              <a:lnSpc>
                <a:spcPct val="150000"/>
              </a:lnSpc>
              <a:buNone/>
            </a:pPr>
            <a:r>
              <a:rPr lang="nl-NL" sz="5600" dirty="0">
                <a:effectLst/>
                <a:latin typeface="Times New Roman" panose="02020603050405020304" pitchFamily="18" charset="0"/>
                <a:ea typeface="Times New Roman" panose="02020603050405020304" pitchFamily="18" charset="0"/>
              </a:rPr>
              <a:t>Năng lực giao tiếp toán học.</a:t>
            </a:r>
            <a:endParaRPr lang="en-US" sz="5600" dirty="0">
              <a:effectLst/>
              <a:latin typeface="Times New Roman" panose="02020603050405020304" pitchFamily="18" charset="0"/>
              <a:ea typeface="Calibri" panose="020F0502020204030204" pitchFamily="34" charset="0"/>
            </a:endParaRPr>
          </a:p>
          <a:p>
            <a:pPr marL="0" lvl="0" indent="0" algn="just">
              <a:lnSpc>
                <a:spcPct val="150000"/>
              </a:lnSpc>
              <a:spcAft>
                <a:spcPts val="800"/>
              </a:spcAft>
              <a:buNone/>
            </a:pPr>
            <a:r>
              <a:rPr lang="nl-NL" sz="5600" dirty="0">
                <a:effectLst/>
                <a:latin typeface="Times New Roman" panose="02020603050405020304" pitchFamily="18" charset="0"/>
                <a:ea typeface="Times New Roman" panose="02020603050405020304" pitchFamily="18" charset="0"/>
              </a:rPr>
              <a:t>Năng lực giải quyết vấn đề toán học. </a:t>
            </a:r>
            <a:endParaRPr lang="en-US" sz="5600" dirty="0">
              <a:effectLst/>
              <a:latin typeface="Times New Roman" panose="02020603050405020304" pitchFamily="18" charset="0"/>
              <a:ea typeface="Calibri" panose="020F0502020204030204" pitchFamily="34" charset="0"/>
            </a:endParaRPr>
          </a:p>
          <a:p>
            <a:pPr marL="0" indent="0">
              <a:lnSpc>
                <a:spcPct val="150000"/>
              </a:lnSpc>
              <a:buNone/>
            </a:pPr>
            <a:r>
              <a:rPr lang="en-US" sz="5600" b="1" dirty="0">
                <a:solidFill>
                  <a:srgbClr val="000000"/>
                </a:solidFill>
                <a:effectLst/>
                <a:latin typeface="Times New Roman" panose="02020603050405020304" pitchFamily="18" charset="0"/>
                <a:ea typeface="Times New Roman" panose="02020603050405020304" pitchFamily="18" charset="0"/>
              </a:rPr>
              <a:t>II. ĐỒ DÙNG DẠY HỌC:</a:t>
            </a:r>
            <a:endParaRPr lang="en-US" sz="56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5600" dirty="0">
                <a:solidFill>
                  <a:srgbClr val="000000"/>
                </a:solidFill>
                <a:effectLst/>
                <a:latin typeface="Times New Roman" panose="02020603050405020304" pitchFamily="18" charset="0"/>
                <a:ea typeface="Times New Roman" panose="02020603050405020304" pitchFamily="18" charset="0"/>
              </a:rPr>
              <a:t>- GV: </a:t>
            </a:r>
            <a:r>
              <a:rPr lang="en-US" sz="5600" dirty="0" err="1">
                <a:solidFill>
                  <a:srgbClr val="000000"/>
                </a:solidFill>
                <a:effectLst/>
                <a:latin typeface="Times New Roman" panose="02020603050405020304" pitchFamily="18" charset="0"/>
                <a:ea typeface="Times New Roman" panose="02020603050405020304" pitchFamily="18" charset="0"/>
              </a:rPr>
              <a:t>Kế</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hoạch</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bài</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dạy</a:t>
            </a:r>
            <a:r>
              <a:rPr lang="en-US" sz="5600" dirty="0">
                <a:solidFill>
                  <a:srgbClr val="000000"/>
                </a:solidFill>
                <a:effectLst/>
                <a:latin typeface="Times New Roman" panose="02020603050405020304" pitchFamily="18" charset="0"/>
                <a:ea typeface="Times New Roman" panose="02020603050405020304" pitchFamily="18" charset="0"/>
              </a:rPr>
              <a:t>; SGK </a:t>
            </a:r>
            <a:r>
              <a:rPr lang="en-US" sz="5600" dirty="0" err="1">
                <a:solidFill>
                  <a:srgbClr val="000000"/>
                </a:solidFill>
                <a:effectLst/>
                <a:latin typeface="Times New Roman" panose="02020603050405020304" pitchFamily="18" charset="0"/>
                <a:ea typeface="Times New Roman" panose="02020603050405020304" pitchFamily="18" charset="0"/>
              </a:rPr>
              <a:t>Toán</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tập</a:t>
            </a:r>
            <a:r>
              <a:rPr lang="en-US" sz="5600" dirty="0">
                <a:solidFill>
                  <a:srgbClr val="000000"/>
                </a:solidFill>
                <a:effectLst/>
                <a:latin typeface="Times New Roman" panose="02020603050405020304" pitchFamily="18" charset="0"/>
                <a:ea typeface="Times New Roman" panose="02020603050405020304" pitchFamily="18" charset="0"/>
              </a:rPr>
              <a:t> 1; </a:t>
            </a:r>
            <a:r>
              <a:rPr lang="en-US" sz="5600" dirty="0" err="1">
                <a:solidFill>
                  <a:srgbClr val="000000"/>
                </a:solidFill>
                <a:effectLst/>
                <a:latin typeface="Times New Roman" panose="02020603050405020304" pitchFamily="18" charset="0"/>
                <a:ea typeface="Times New Roman" panose="02020603050405020304" pitchFamily="18" charset="0"/>
              </a:rPr>
              <a:t>Một</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chiếc</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đồng</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hồ</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thật</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loại</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có</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cả</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ba</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kim</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giờ</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phút</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giây</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và</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có</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các</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vạch</a:t>
            </a:r>
            <a:r>
              <a:rPr lang="en-US" sz="5600" dirty="0">
                <a:solidFill>
                  <a:srgbClr val="000000"/>
                </a:solidFill>
                <a:effectLst/>
                <a:latin typeface="Times New Roman" panose="02020603050405020304" pitchFamily="18" charset="0"/>
                <a:ea typeface="Times New Roman" panose="02020603050405020304" pitchFamily="18" charset="0"/>
              </a:rPr>
              <a:t> chia </a:t>
            </a:r>
            <a:r>
              <a:rPr lang="en-US" sz="5600" dirty="0" err="1">
                <a:solidFill>
                  <a:srgbClr val="000000"/>
                </a:solidFill>
                <a:effectLst/>
                <a:latin typeface="Times New Roman" panose="02020603050405020304" pitchFamily="18" charset="0"/>
                <a:ea typeface="Times New Roman" panose="02020603050405020304" pitchFamily="18" charset="0"/>
              </a:rPr>
              <a:t>theo</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từng</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phút</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Máy</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chiếu</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máy</a:t>
            </a:r>
            <a:r>
              <a:rPr lang="en-US" sz="5600" dirty="0">
                <a:solidFill>
                  <a:srgbClr val="000000"/>
                </a:solidFill>
                <a:effectLst/>
                <a:latin typeface="Times New Roman" panose="02020603050405020304" pitchFamily="18" charset="0"/>
                <a:ea typeface="Times New Roman" panose="02020603050405020304" pitchFamily="18" charset="0"/>
              </a:rPr>
              <a:t> </a:t>
            </a:r>
            <a:r>
              <a:rPr lang="en-US" sz="5600" dirty="0" err="1">
                <a:solidFill>
                  <a:srgbClr val="000000"/>
                </a:solidFill>
                <a:effectLst/>
                <a:latin typeface="Times New Roman" panose="02020603050405020304" pitchFamily="18" charset="0"/>
                <a:ea typeface="Times New Roman" panose="02020603050405020304" pitchFamily="18" charset="0"/>
              </a:rPr>
              <a:t>tính</a:t>
            </a:r>
            <a:endParaRPr lang="en-US" sz="56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5600" dirty="0">
                <a:solidFill>
                  <a:srgbClr val="000000"/>
                </a:solidFill>
                <a:effectLst/>
                <a:latin typeface="Times New Roman" panose="02020603050405020304" pitchFamily="18" charset="0"/>
                <a:ea typeface="Times New Roman" panose="02020603050405020304" pitchFamily="18" charset="0"/>
              </a:rPr>
              <a:t>- HS: SGK, VBT </a:t>
            </a:r>
            <a:r>
              <a:rPr lang="en-US" sz="5600" dirty="0" err="1">
                <a:solidFill>
                  <a:srgbClr val="000000"/>
                </a:solidFill>
                <a:effectLst/>
                <a:latin typeface="Times New Roman" panose="02020603050405020304" pitchFamily="18" charset="0"/>
                <a:ea typeface="Times New Roman" panose="02020603050405020304" pitchFamily="18" charset="0"/>
              </a:rPr>
              <a:t>tập</a:t>
            </a:r>
            <a:r>
              <a:rPr lang="en-US" sz="5600" dirty="0">
                <a:solidFill>
                  <a:srgbClr val="000000"/>
                </a:solidFill>
                <a:effectLst/>
                <a:latin typeface="Times New Roman" panose="02020603050405020304" pitchFamily="18" charset="0"/>
                <a:ea typeface="Times New Roman" panose="02020603050405020304" pitchFamily="18" charset="0"/>
              </a:rPr>
              <a:t> 1, ĐDHT</a:t>
            </a:r>
            <a:endParaRPr lang="en-US" sz="56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5600" b="1" dirty="0">
                <a:solidFill>
                  <a:srgbClr val="000000"/>
                </a:solidFill>
                <a:effectLst/>
                <a:latin typeface="Times New Roman" panose="02020603050405020304" pitchFamily="18" charset="0"/>
                <a:ea typeface="Times New Roman" panose="02020603050405020304" pitchFamily="18" charset="0"/>
              </a:rPr>
              <a:t>III. CÁC HOẠT ĐỘNG DẠY - HỌC:</a:t>
            </a:r>
            <a:endParaRPr lang="en-US" sz="5600" dirty="0">
              <a:effectLst/>
              <a:latin typeface="Times New Roman" panose="02020603050405020304" pitchFamily="18" charset="0"/>
              <a:ea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FB1548C4-7B1E-0159-FDE3-9C30525F1BE0}"/>
              </a:ext>
            </a:extLst>
          </p:cNvPr>
          <p:cNvSpPr>
            <a:spLocks noGrp="1"/>
          </p:cNvSpPr>
          <p:nvPr>
            <p:ph type="sldNum" sz="quarter" idx="12"/>
          </p:nvPr>
        </p:nvSpPr>
        <p:spPr/>
        <p:txBody>
          <a:bodyPr/>
          <a:lstStyle/>
          <a:p>
            <a:fld id="{04604332-D585-453C-AA01-635A455FC54C}" type="slidenum">
              <a:rPr lang="vi-VN" altLang="en-US" smtClean="0"/>
              <a:pPr/>
              <a:t>2</a:t>
            </a:fld>
            <a:endParaRPr lang="vi-VN" altLang="en-US"/>
          </a:p>
        </p:txBody>
      </p:sp>
    </p:spTree>
    <p:extLst>
      <p:ext uri="{BB962C8B-B14F-4D97-AF65-F5344CB8AC3E}">
        <p14:creationId xmlns:p14="http://schemas.microsoft.com/office/powerpoint/2010/main" val="2179732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51B88A47-A59B-26A3-1D8E-B21526889729}"/>
              </a:ext>
            </a:extLst>
          </p:cNvPr>
          <p:cNvGraphicFramePr>
            <a:graphicFrameLocks noGrp="1"/>
          </p:cNvGraphicFramePr>
          <p:nvPr>
            <p:ph idx="1"/>
            <p:extLst>
              <p:ext uri="{D42A27DB-BD31-4B8C-83A1-F6EECF244321}">
                <p14:modId xmlns:p14="http://schemas.microsoft.com/office/powerpoint/2010/main" val="710255092"/>
              </p:ext>
            </p:extLst>
          </p:nvPr>
        </p:nvGraphicFramePr>
        <p:xfrm>
          <a:off x="457200" y="535633"/>
          <a:ext cx="5929312" cy="8526210"/>
        </p:xfrm>
        <a:graphic>
          <a:graphicData uri="http://schemas.openxmlformats.org/drawingml/2006/table">
            <a:tbl>
              <a:tblPr firstRow="1" firstCol="1" bandRow="1"/>
              <a:tblGrid>
                <a:gridCol w="3042273">
                  <a:extLst>
                    <a:ext uri="{9D8B030D-6E8A-4147-A177-3AD203B41FA5}">
                      <a16:colId xmlns:a16="http://schemas.microsoft.com/office/drawing/2014/main" val="2594271985"/>
                    </a:ext>
                  </a:extLst>
                </a:gridCol>
                <a:gridCol w="2887039">
                  <a:extLst>
                    <a:ext uri="{9D8B030D-6E8A-4147-A177-3AD203B41FA5}">
                      <a16:colId xmlns:a16="http://schemas.microsoft.com/office/drawing/2014/main" val="3025569423"/>
                    </a:ext>
                  </a:extLst>
                </a:gridCol>
              </a:tblGrid>
              <a:tr h="250600">
                <a:tc>
                  <a:txBody>
                    <a:bodyPr/>
                    <a:lstStyle/>
                    <a:p>
                      <a:pPr algn="ctr">
                        <a:lnSpc>
                          <a:spcPct val="150000"/>
                        </a:lnSpc>
                      </a:pPr>
                      <a:r>
                        <a:rPr lang="en-US" sz="1400" b="1" kern="100" dirty="0">
                          <a:effectLst/>
                          <a:latin typeface="Times New Roman" panose="02020603050405020304" pitchFamily="18" charset="0"/>
                          <a:ea typeface="Times New Roman" panose="02020603050405020304" pitchFamily="18" charset="0"/>
                          <a:cs typeface="Times New Roman" panose="02020603050405020304" pitchFamily="18" charset="0"/>
                        </a:rPr>
                        <a:t>HOẠT ĐỘNG CỦA GIÁO VIÊN</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01" marR="645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US" sz="1400" b="1" kern="100" dirty="0">
                          <a:effectLst/>
                          <a:latin typeface="Times New Roman" panose="02020603050405020304" pitchFamily="18" charset="0"/>
                          <a:ea typeface="Times New Roman" panose="02020603050405020304" pitchFamily="18" charset="0"/>
                          <a:cs typeface="Times New Roman" panose="02020603050405020304" pitchFamily="18" charset="0"/>
                        </a:rPr>
                        <a:t>HOẠT ĐỘNG CỦA HỌC SINH</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01" marR="645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7838649"/>
                  </a:ext>
                </a:extLst>
              </a:tr>
              <a:tr h="250600">
                <a:tc gridSpan="2">
                  <a:txBody>
                    <a:bodyPr/>
                    <a:lstStyle/>
                    <a:p>
                      <a:pPr algn="just">
                        <a:lnSpc>
                          <a:spcPct val="150000"/>
                        </a:lnSpc>
                      </a:pP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1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1400" kern="100" dirty="0">
                          <a:effectLst/>
                          <a:latin typeface="Times New Roman" panose="02020603050405020304" pitchFamily="18" charset="0"/>
                          <a:ea typeface="Times New Roman" panose="02020603050405020304" pitchFamily="18" charset="0"/>
                          <a:cs typeface="Times New Roman" panose="02020603050405020304" pitchFamily="18" charset="0"/>
                        </a:rPr>
                        <a:t> Mục tiêu: Tạo cảm xúc vui tươi, kết nối với chủ đề bài học.</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1400" kern="100" dirty="0">
                          <a:effectLst/>
                          <a:latin typeface="Times New Roman" panose="02020603050405020304" pitchFamily="18" charset="0"/>
                          <a:ea typeface="Times New Roman" panose="02020603050405020304" pitchFamily="18" charset="0"/>
                          <a:cs typeface="Times New Roman" panose="02020603050405020304" pitchFamily="18" charset="0"/>
                        </a:rPr>
                        <a:t> Cách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vi-VN" sz="14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01" marR="645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50000"/>
                        </a:lnSpc>
                      </a:pPr>
                      <a:endParaRPr lang="en-US" sz="10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01" marR="645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9783922"/>
                  </a:ext>
                </a:extLst>
              </a:tr>
              <a:tr h="250600">
                <a:tc>
                  <a:txBody>
                    <a:bodyPr/>
                    <a:lstStyle/>
                    <a:p>
                      <a:pPr marR="20955" algn="just">
                        <a:lnSpc>
                          <a:spcPct val="15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GV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Gọi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tên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hỏi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đơn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đo</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chiếu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đo</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nhiêu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nhiêu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nhiêu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tuần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tuần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nhiêu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nhiêu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nhiêu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nhiêu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nhỉ</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Gv</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 Theo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dừng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xe</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chờ</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đèn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đỏ</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nhiêu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khen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ngợi</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1400" i="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en-US" sz="1400" i="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tuần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1400" i="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1400" i="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Hôm</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nay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nhỏ</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tất</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Gv</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khiển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14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a:t>
                      </a:r>
                      <a:r>
                        <a:rPr lang="en-US" sz="1400" i="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ăm</a:t>
                      </a:r>
                      <a:r>
                        <a:rPr lang="en-US" sz="1400" i="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en-US" sz="1400" i="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tuần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1400" i="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1400" i="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12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tháng</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30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tuần</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tuần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7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24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60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58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- 60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-Hs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vở</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8814018"/>
                  </a:ext>
                </a:extLst>
              </a:tr>
            </a:tbl>
          </a:graphicData>
        </a:graphic>
      </p:graphicFrame>
      <p:sp>
        <p:nvSpPr>
          <p:cNvPr id="5" name="Slide Number Placeholder 4">
            <a:extLst>
              <a:ext uri="{FF2B5EF4-FFF2-40B4-BE49-F238E27FC236}">
                <a16:creationId xmlns:a16="http://schemas.microsoft.com/office/drawing/2014/main" id="{30489F83-4BF8-687B-53BE-270FF6AB09B7}"/>
              </a:ext>
            </a:extLst>
          </p:cNvPr>
          <p:cNvSpPr>
            <a:spLocks noGrp="1"/>
          </p:cNvSpPr>
          <p:nvPr>
            <p:ph type="sldNum" sz="quarter" idx="12"/>
          </p:nvPr>
        </p:nvSpPr>
        <p:spPr/>
        <p:txBody>
          <a:bodyPr/>
          <a:lstStyle/>
          <a:p>
            <a:fld id="{04604332-D585-453C-AA01-635A455FC54C}" type="slidenum">
              <a:rPr lang="vi-VN" altLang="en-US" smtClean="0"/>
              <a:pPr/>
              <a:t>3</a:t>
            </a:fld>
            <a:endParaRPr lang="vi-VN" altLang="en-US"/>
          </a:p>
        </p:txBody>
      </p:sp>
    </p:spTree>
    <p:extLst>
      <p:ext uri="{BB962C8B-B14F-4D97-AF65-F5344CB8AC3E}">
        <p14:creationId xmlns:p14="http://schemas.microsoft.com/office/powerpoint/2010/main" val="1753920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7ECFD22-1300-C9C3-04A6-B3BD3281D301}"/>
              </a:ext>
            </a:extLst>
          </p:cNvPr>
          <p:cNvSpPr>
            <a:spLocks noGrp="1"/>
          </p:cNvSpPr>
          <p:nvPr>
            <p:ph type="sldNum" sz="quarter" idx="12"/>
          </p:nvPr>
        </p:nvSpPr>
        <p:spPr/>
        <p:txBody>
          <a:bodyPr/>
          <a:lstStyle/>
          <a:p>
            <a:fld id="{04604332-D585-453C-AA01-635A455FC54C}" type="slidenum">
              <a:rPr lang="vi-VN" altLang="en-US" sz="1400" smtClean="0">
                <a:latin typeface="+mj-lt"/>
              </a:rPr>
              <a:pPr/>
              <a:t>4</a:t>
            </a:fld>
            <a:endParaRPr lang="vi-VN" altLang="en-US" sz="1400">
              <a:latin typeface="+mj-lt"/>
            </a:endParaRPr>
          </a:p>
        </p:txBody>
      </p:sp>
      <p:graphicFrame>
        <p:nvGraphicFramePr>
          <p:cNvPr id="6" name="Table 5">
            <a:extLst>
              <a:ext uri="{FF2B5EF4-FFF2-40B4-BE49-F238E27FC236}">
                <a16:creationId xmlns:a16="http://schemas.microsoft.com/office/drawing/2014/main" id="{05D4F521-AD01-9054-284C-FED9EC3EC951}"/>
              </a:ext>
            </a:extLst>
          </p:cNvPr>
          <p:cNvGraphicFramePr>
            <a:graphicFrameLocks noGrp="1"/>
          </p:cNvGraphicFramePr>
          <p:nvPr>
            <p:extLst>
              <p:ext uri="{D42A27DB-BD31-4B8C-83A1-F6EECF244321}">
                <p14:modId xmlns:p14="http://schemas.microsoft.com/office/powerpoint/2010/main" val="3317389473"/>
              </p:ext>
            </p:extLst>
          </p:nvPr>
        </p:nvGraphicFramePr>
        <p:xfrm>
          <a:off x="870205" y="401545"/>
          <a:ext cx="5516307" cy="8851403"/>
        </p:xfrm>
        <a:graphic>
          <a:graphicData uri="http://schemas.openxmlformats.org/drawingml/2006/table">
            <a:tbl>
              <a:tblPr firstRow="1" firstCol="1" bandRow="1"/>
              <a:tblGrid>
                <a:gridCol w="3478059">
                  <a:extLst>
                    <a:ext uri="{9D8B030D-6E8A-4147-A177-3AD203B41FA5}">
                      <a16:colId xmlns:a16="http://schemas.microsoft.com/office/drawing/2014/main" val="1852590826"/>
                    </a:ext>
                  </a:extLst>
                </a:gridCol>
                <a:gridCol w="2038248">
                  <a:extLst>
                    <a:ext uri="{9D8B030D-6E8A-4147-A177-3AD203B41FA5}">
                      <a16:colId xmlns:a16="http://schemas.microsoft.com/office/drawing/2014/main" val="500524264"/>
                    </a:ext>
                  </a:extLst>
                </a:gridCol>
              </a:tblGrid>
              <a:tr h="703083">
                <a:tc gridSpan="2">
                  <a:txBody>
                    <a:bodyPr/>
                    <a:lstStyle/>
                    <a:p>
                      <a:pPr algn="just">
                        <a:lnSpc>
                          <a:spcPct val="100000"/>
                        </a:lnSpc>
                      </a:pP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1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1400" kern="100" dirty="0">
                          <a:effectLst/>
                          <a:latin typeface="Times New Roman" panose="02020603050405020304" pitchFamily="18" charset="0"/>
                          <a:ea typeface="Times New Roman" panose="02020603050405020304" pitchFamily="18" charset="0"/>
                          <a:cs typeface="Times New Roman" panose="02020603050405020304" pitchFamily="18" charset="0"/>
                        </a:rPr>
                        <a:t> Mục tiêu: </a:t>
                      </a:r>
                      <a:r>
                        <a:rPr lang="nl-NL" sz="1400" kern="100" dirty="0">
                          <a:effectLst/>
                          <a:latin typeface="Times New Roman" panose="02020603050405020304" pitchFamily="18" charset="0"/>
                          <a:ea typeface="Times New Roman" panose="02020603050405020304" pitchFamily="18" charset="0"/>
                          <a:cs typeface="Times New Roman" panose="02020603050405020304" pitchFamily="18" charset="0"/>
                        </a:rPr>
                        <a:t>L</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àm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quen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1400" kern="100" dirty="0">
                          <a:effectLst/>
                          <a:latin typeface="Times New Roman" panose="02020603050405020304" pitchFamily="18" charset="0"/>
                          <a:ea typeface="Calibri" panose="020F0502020204030204" pitchFamily="34" charset="0"/>
                          <a:cs typeface="Times New Roman" panose="02020603050405020304" pitchFamily="18" charset="0"/>
                        </a:rPr>
                        <a:t>Cách thực hiện: </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32381568"/>
                  </a:ext>
                </a:extLst>
              </a:tr>
              <a:tr h="6528518">
                <a:tc>
                  <a:txBody>
                    <a:bodyPr/>
                    <a:lstStyle/>
                    <a:p>
                      <a:pPr algn="just">
                        <a:lnSpc>
                          <a:spcPct val="100000"/>
                        </a:lnSpc>
                        <a:spcAft>
                          <a:spcPts val="800"/>
                        </a:spcAft>
                      </a:pPr>
                      <a:r>
                        <a:rPr lang="nl-NL" sz="1400" kern="100" dirty="0">
                          <a:effectLst/>
                          <a:latin typeface="Times New Roman" panose="02020603050405020304" pitchFamily="18" charset="0"/>
                          <a:ea typeface="Calibri" panose="020F0502020204030204" pitchFamily="34" charset="0"/>
                          <a:cs typeface="Times New Roman" panose="02020603050405020304" pitchFamily="18" charset="0"/>
                        </a:rPr>
                        <a:t>* Thao tác với đồ dùng trực quan.</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20955" algn="just">
                        <a:lnSpc>
                          <a:spcPct val="100000"/>
                        </a:lnSpc>
                        <a:spcAft>
                          <a:spcPts val="800"/>
                        </a:spcAft>
                      </a:pPr>
                      <a:r>
                        <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Gv</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hs</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sát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hồ</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thật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màn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hỏi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R="20955" algn="just">
                        <a:lnSpc>
                          <a:spcPct val="10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hồ</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mấy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kim</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kim</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gì</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 </a:t>
                      </a:r>
                    </a:p>
                    <a:p>
                      <a:pPr marR="20955" algn="just">
                        <a:lnSpc>
                          <a:spcPct val="10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giờ</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nhiêu</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phút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R="20955" algn="just">
                        <a:lnSpc>
                          <a:spcPct val="10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Khi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kim</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phút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chạy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vòng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mặt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hồ</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qua 60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vạch</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thì</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kim</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giờ</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chạy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giờ</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vậy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vạch</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hồ</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phút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giờ</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 60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phút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R="20955" algn="just">
                        <a:lnSpc>
                          <a:spcPct val="10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Hãy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sát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xem</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kim</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giây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chạy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vòng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mặt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hồ</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qua 60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vạch</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thì</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kim</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phút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chạy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nhiêu</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phút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R="20955" algn="just">
                        <a:lnSpc>
                          <a:spcPct val="10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Vậy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phút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nhiêu</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giây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R="20955" algn="just">
                        <a:lnSpc>
                          <a:spcPct val="10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Giây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đơn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đo</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nhỏ</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nhất</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20955" algn="just">
                        <a:lnSpc>
                          <a:spcPct val="10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Ta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phút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 60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giây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R="20955" algn="just">
                        <a:lnSpc>
                          <a:spcPct val="10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Gv</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3- 5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hs</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nhắc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lại</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20955" algn="just">
                        <a:lnSpc>
                          <a:spcPct val="10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Kim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giây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liên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vạch</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này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vạch</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kia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mặt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hồ</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giây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Chúng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ước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khoảng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giây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đếm</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gõ</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nhịp</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kim</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giây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R="20955" algn="just">
                        <a:lnSpc>
                          <a:spcPct val="10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Em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hãy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chỗ</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mình</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ngồi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bảng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ước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xem</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mình</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nhiêu</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giây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R="20955" algn="just">
                        <a:lnSpc>
                          <a:spcPct val="100000"/>
                        </a:lnSpc>
                        <a:spcAft>
                          <a:spcPts val="800"/>
                        </a:spcAft>
                      </a:pPr>
                      <a:r>
                        <a:rPr lang="en-US" sz="14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en-US" sz="1400" b="1" kern="100" dirty="0" err="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Chốt</a:t>
                      </a:r>
                      <a:r>
                        <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Giây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đơn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đo</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nhỏ</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1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phút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 60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giây</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mối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60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Khi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chạy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vòng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60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vạch</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chạy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60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20955" algn="just">
                        <a:lnSpc>
                          <a:spcPct val="100000"/>
                        </a:lnSpc>
                        <a:spcAft>
                          <a:spcPts val="800"/>
                        </a:spcAft>
                      </a:pPr>
                      <a:r>
                        <a:rPr lang="en-US" sz="1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Giây</a:t>
                      </a:r>
                      <a:r>
                        <a:rPr lang="en-US" sz="1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đơn</a:t>
                      </a:r>
                      <a:r>
                        <a:rPr lang="en-US" sz="1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vị</a:t>
                      </a:r>
                      <a:r>
                        <a:rPr lang="en-US" sz="1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a:t>
                      </a:r>
                      <a:r>
                        <a:rPr lang="en-US" sz="1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gian</a:t>
                      </a:r>
                      <a:r>
                        <a:rPr lang="en-US" sz="1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60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dõi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gv</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- 2-3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hs</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Aft>
                          <a:spcPts val="800"/>
                        </a:spcAft>
                      </a:pPr>
                      <a:r>
                        <a:rPr lang="vi-VN" sz="1400" b="1"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8252419"/>
                  </a:ext>
                </a:extLst>
              </a:tr>
            </a:tbl>
          </a:graphicData>
        </a:graphic>
      </p:graphicFrame>
    </p:spTree>
    <p:extLst>
      <p:ext uri="{BB962C8B-B14F-4D97-AF65-F5344CB8AC3E}">
        <p14:creationId xmlns:p14="http://schemas.microsoft.com/office/powerpoint/2010/main" val="2046619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7ECFD22-1300-C9C3-04A6-B3BD3281D301}"/>
              </a:ext>
            </a:extLst>
          </p:cNvPr>
          <p:cNvSpPr>
            <a:spLocks noGrp="1"/>
          </p:cNvSpPr>
          <p:nvPr>
            <p:ph type="sldNum" sz="quarter" idx="12"/>
          </p:nvPr>
        </p:nvSpPr>
        <p:spPr/>
        <p:txBody>
          <a:bodyPr/>
          <a:lstStyle/>
          <a:p>
            <a:fld id="{04604332-D585-453C-AA01-635A455FC54C}" type="slidenum">
              <a:rPr lang="vi-VN" altLang="en-US" smtClean="0"/>
              <a:pPr/>
              <a:t>5</a:t>
            </a:fld>
            <a:endParaRPr lang="vi-VN" altLang="en-US"/>
          </a:p>
        </p:txBody>
      </p:sp>
      <p:graphicFrame>
        <p:nvGraphicFramePr>
          <p:cNvPr id="6" name="Table 5">
            <a:extLst>
              <a:ext uri="{FF2B5EF4-FFF2-40B4-BE49-F238E27FC236}">
                <a16:creationId xmlns:a16="http://schemas.microsoft.com/office/drawing/2014/main" id="{05D4F521-AD01-9054-284C-FED9EC3EC951}"/>
              </a:ext>
            </a:extLst>
          </p:cNvPr>
          <p:cNvGraphicFramePr>
            <a:graphicFrameLocks noGrp="1"/>
          </p:cNvGraphicFramePr>
          <p:nvPr>
            <p:extLst>
              <p:ext uri="{D42A27DB-BD31-4B8C-83A1-F6EECF244321}">
                <p14:modId xmlns:p14="http://schemas.microsoft.com/office/powerpoint/2010/main" val="3847323290"/>
              </p:ext>
            </p:extLst>
          </p:nvPr>
        </p:nvGraphicFramePr>
        <p:xfrm>
          <a:off x="870205" y="401545"/>
          <a:ext cx="5516307" cy="8410468"/>
        </p:xfrm>
        <a:graphic>
          <a:graphicData uri="http://schemas.openxmlformats.org/drawingml/2006/table">
            <a:tbl>
              <a:tblPr firstRow="1" firstCol="1" bandRow="1"/>
              <a:tblGrid>
                <a:gridCol w="3478059">
                  <a:extLst>
                    <a:ext uri="{9D8B030D-6E8A-4147-A177-3AD203B41FA5}">
                      <a16:colId xmlns:a16="http://schemas.microsoft.com/office/drawing/2014/main" val="1852590826"/>
                    </a:ext>
                  </a:extLst>
                </a:gridCol>
                <a:gridCol w="2038248">
                  <a:extLst>
                    <a:ext uri="{9D8B030D-6E8A-4147-A177-3AD203B41FA5}">
                      <a16:colId xmlns:a16="http://schemas.microsoft.com/office/drawing/2014/main" val="500524264"/>
                    </a:ext>
                  </a:extLst>
                </a:gridCol>
              </a:tblGrid>
              <a:tr h="703083">
                <a:tc gridSpan="2">
                  <a:txBody>
                    <a:bodyPr/>
                    <a:lstStyle/>
                    <a:p>
                      <a:pPr>
                        <a:lnSpc>
                          <a:spcPct val="150000"/>
                        </a:lnSpc>
                      </a:pPr>
                      <a:r>
                        <a:rPr lang="en-US" sz="1400" b="1" kern="1200" dirty="0">
                          <a:solidFill>
                            <a:schemeClr val="tx1"/>
                          </a:solidFill>
                          <a:effectLst/>
                          <a:latin typeface="Times New Roman" panose="02020603050405020304" pitchFamily="18" charset="0"/>
                          <a:ea typeface="+mn-ea"/>
                          <a:cs typeface="Times New Roman" panose="02020603050405020304" pitchFamily="18" charset="0"/>
                        </a:rPr>
                        <a:t>3. </a:t>
                      </a:r>
                      <a:r>
                        <a:rPr lang="en-US" sz="1400" b="1" kern="1200" dirty="0" err="1">
                          <a:solidFill>
                            <a:schemeClr val="tx1"/>
                          </a:solidFill>
                          <a:effectLst/>
                          <a:latin typeface="Times New Roman" panose="02020603050405020304" pitchFamily="18" charset="0"/>
                          <a:ea typeface="+mn-ea"/>
                          <a:cs typeface="Times New Roman" panose="02020603050405020304" pitchFamily="18" charset="0"/>
                        </a:rPr>
                        <a:t>Hoạt</a:t>
                      </a:r>
                      <a:r>
                        <a:rPr lang="en-US" sz="14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b="1" kern="1200" dirty="0" err="1">
                          <a:solidFill>
                            <a:schemeClr val="tx1"/>
                          </a:solidFill>
                          <a:effectLst/>
                          <a:latin typeface="Times New Roman" panose="02020603050405020304" pitchFamily="18" charset="0"/>
                          <a:ea typeface="+mn-ea"/>
                          <a:cs typeface="Times New Roman" panose="02020603050405020304" pitchFamily="18" charset="0"/>
                        </a:rPr>
                        <a:t>động</a:t>
                      </a:r>
                      <a:r>
                        <a:rPr lang="en-US" sz="14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b="1" kern="1200" dirty="0" err="1">
                          <a:solidFill>
                            <a:schemeClr val="tx1"/>
                          </a:solidFill>
                          <a:effectLst/>
                          <a:latin typeface="Times New Roman" panose="02020603050405020304" pitchFamily="18" charset="0"/>
                          <a:ea typeface="+mn-ea"/>
                          <a:cs typeface="Times New Roman" panose="02020603050405020304" pitchFamily="18" charset="0"/>
                        </a:rPr>
                        <a:t>thực</a:t>
                      </a:r>
                      <a:r>
                        <a:rPr lang="en-US" sz="14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b="1" kern="1200" dirty="0" err="1">
                          <a:solidFill>
                            <a:schemeClr val="tx1"/>
                          </a:solidFill>
                          <a:effectLst/>
                          <a:latin typeface="Times New Roman" panose="02020603050405020304" pitchFamily="18" charset="0"/>
                          <a:ea typeface="+mn-ea"/>
                          <a:cs typeface="Times New Roman" panose="02020603050405020304" pitchFamily="18" charset="0"/>
                        </a:rPr>
                        <a:t>hành</a:t>
                      </a:r>
                      <a:r>
                        <a:rPr lang="en-US" sz="14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b="1" kern="1200" dirty="0" err="1">
                          <a:solidFill>
                            <a:schemeClr val="tx1"/>
                          </a:solidFill>
                          <a:effectLst/>
                          <a:latin typeface="Times New Roman" panose="02020603050405020304" pitchFamily="18" charset="0"/>
                          <a:ea typeface="+mn-ea"/>
                          <a:cs typeface="Times New Roman" panose="02020603050405020304" pitchFamily="18" charset="0"/>
                        </a:rPr>
                        <a:t>luyện</a:t>
                      </a:r>
                      <a:r>
                        <a:rPr lang="en-US" sz="14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b="1" kern="1200" dirty="0" err="1">
                          <a:solidFill>
                            <a:schemeClr val="tx1"/>
                          </a:solidFill>
                          <a:effectLst/>
                          <a:latin typeface="Times New Roman" panose="02020603050405020304" pitchFamily="18" charset="0"/>
                          <a:ea typeface="+mn-ea"/>
                          <a:cs typeface="Times New Roman" panose="02020603050405020304" pitchFamily="18" charset="0"/>
                        </a:rPr>
                        <a:t>tập</a:t>
                      </a:r>
                      <a:endParaRPr lang="en-US" sz="1400" kern="1200" dirty="0">
                        <a:solidFill>
                          <a:schemeClr val="tx1"/>
                        </a:solidFill>
                        <a:effectLst/>
                        <a:latin typeface="Times New Roman" panose="02020603050405020304" pitchFamily="18" charset="0"/>
                        <a:ea typeface="+mn-ea"/>
                        <a:cs typeface="Times New Roman" panose="02020603050405020304" pitchFamily="18" charset="0"/>
                      </a:endParaRPr>
                    </a:p>
                    <a:p>
                      <a:pPr>
                        <a:lnSpc>
                          <a:spcPct val="150000"/>
                        </a:lnSpc>
                      </a:pP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vi-VN" sz="1400" kern="1200" dirty="0">
                          <a:solidFill>
                            <a:schemeClr val="tx1"/>
                          </a:solidFill>
                          <a:effectLst/>
                          <a:latin typeface="Times New Roman" panose="02020603050405020304" pitchFamily="18" charset="0"/>
                          <a:ea typeface="+mn-ea"/>
                          <a:cs typeface="Times New Roman" panose="02020603050405020304" pitchFamily="18" charset="0"/>
                        </a:rPr>
                        <a:t>Mục tiêu:</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p>
                    <a:p>
                      <a:pPr>
                        <a:lnSpc>
                          <a:spcPct val="150000"/>
                        </a:lnSpc>
                      </a:pP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Nhận</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biết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giờ</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phút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giây</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trên</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đồng</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hồ</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kim</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và</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đồng</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hồ</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điện</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tử</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p>
                    <a:p>
                      <a:pPr>
                        <a:lnSpc>
                          <a:spcPct val="150000"/>
                        </a:lnSpc>
                      </a:pP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Biết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mối</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quan</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hệ</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giữa</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giây</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và</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phút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a:t>
                      </a:r>
                    </a:p>
                    <a:p>
                      <a:pPr>
                        <a:lnSpc>
                          <a:spcPct val="150000"/>
                        </a:lnSpc>
                      </a:pP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Vận</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dụng</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được</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đơn</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vị</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đo</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thời</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gian</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giây</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vào</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thực</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tế</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cuộc</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err="1">
                          <a:solidFill>
                            <a:schemeClr val="tx1"/>
                          </a:solidFill>
                          <a:effectLst/>
                          <a:latin typeface="Times New Roman" panose="02020603050405020304" pitchFamily="18" charset="0"/>
                          <a:ea typeface="+mn-ea"/>
                          <a:cs typeface="Times New Roman" panose="02020603050405020304" pitchFamily="18" charset="0"/>
                        </a:rPr>
                        <a:t>sống</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a:t>
                      </a:r>
                    </a:p>
                    <a:p>
                      <a:pPr>
                        <a:lnSpc>
                          <a:spcPct val="150000"/>
                        </a:lnSpc>
                      </a:pPr>
                      <a:r>
                        <a:rPr lang="en-US" sz="1400" kern="1200" dirty="0">
                          <a:solidFill>
                            <a:schemeClr val="tx1"/>
                          </a:solidFill>
                          <a:effectLst/>
                          <a:latin typeface="Times New Roman" panose="02020603050405020304" pitchFamily="18" charset="0"/>
                          <a:ea typeface="+mn-ea"/>
                          <a:cs typeface="Times New Roman" panose="02020603050405020304" pitchFamily="18" charset="0"/>
                        </a:rPr>
                        <a:t>*</a:t>
                      </a:r>
                      <a:r>
                        <a:rPr lang="vi-VN" sz="1400" kern="1200" dirty="0">
                          <a:solidFill>
                            <a:schemeClr val="tx1"/>
                          </a:solidFill>
                          <a:effectLst/>
                          <a:latin typeface="Times New Roman" panose="02020603050405020304" pitchFamily="18" charset="0"/>
                          <a:ea typeface="+mn-ea"/>
                          <a:cs typeface="Times New Roman" panose="02020603050405020304" pitchFamily="18" charset="0"/>
                        </a:rPr>
                        <a:t> Cách thực hiện:</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32381568"/>
                  </a:ext>
                </a:extLst>
              </a:tr>
              <a:tr h="6528518">
                <a:tc>
                  <a:txBody>
                    <a:bodyPr/>
                    <a:lstStyle/>
                    <a:p>
                      <a:pPr algn="just">
                        <a:lnSpc>
                          <a:spcPct val="150000"/>
                        </a:lnSpc>
                        <a:spcAft>
                          <a:spcPts val="800"/>
                        </a:spcAft>
                      </a:pPr>
                      <a:r>
                        <a:rPr lang="en-US" sz="1400" b="1" kern="1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rPr>
                        <a:t> 1. </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hs</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1</a:t>
                      </a: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hs</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vở</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cặp</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2-3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hs</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cặp</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Gv</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tuyên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dương</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t>
                      </a:r>
                      <a:r>
                        <a:rPr lang="en-US" sz="1400" b="1" kern="100" dirty="0" err="1">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Chốt</a:t>
                      </a:r>
                      <a:r>
                        <a:rPr lang="en-US" sz="1400" kern="1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 </a:t>
                      </a:r>
                    </a:p>
                    <a:p>
                      <a:pPr algn="just">
                        <a:lnSpc>
                          <a:spcPct val="150000"/>
                        </a:lnSpc>
                        <a:spcAft>
                          <a:spcPts val="800"/>
                        </a:spcAft>
                      </a:pP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nắm</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rõ</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hơn</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mối</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giữa</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giây</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phút</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chúng</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ta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cùng</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 2.</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Hs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đọc</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-Hs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lẫn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30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9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50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35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-Em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đọc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đơn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vị</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đo</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giờ</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phút</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giây</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hồ</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kim</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hồ</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điện</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tử</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8252419"/>
                  </a:ext>
                </a:extLst>
              </a:tr>
            </a:tbl>
          </a:graphicData>
        </a:graphic>
      </p:graphicFrame>
    </p:spTree>
    <p:extLst>
      <p:ext uri="{BB962C8B-B14F-4D97-AF65-F5344CB8AC3E}">
        <p14:creationId xmlns:p14="http://schemas.microsoft.com/office/powerpoint/2010/main" val="2985293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B2E5239-2AE5-3D32-CB7D-8F537432469D}"/>
              </a:ext>
            </a:extLst>
          </p:cNvPr>
          <p:cNvSpPr>
            <a:spLocks noGrp="1"/>
          </p:cNvSpPr>
          <p:nvPr>
            <p:ph type="dt" sz="half" idx="10"/>
          </p:nvPr>
        </p:nvSpPr>
        <p:spPr/>
        <p:txBody>
          <a:bodyPr/>
          <a:lstStyle/>
          <a:p>
            <a:pPr>
              <a:defRPr/>
            </a:pPr>
            <a:r>
              <a:rPr lang="vi-VN"/>
              <a:t>25/05/2020</a:t>
            </a:r>
          </a:p>
        </p:txBody>
      </p:sp>
      <p:sp>
        <p:nvSpPr>
          <p:cNvPr id="5" name="Slide Number Placeholder 4">
            <a:extLst>
              <a:ext uri="{FF2B5EF4-FFF2-40B4-BE49-F238E27FC236}">
                <a16:creationId xmlns:a16="http://schemas.microsoft.com/office/drawing/2014/main" id="{87ECFD22-1300-C9C3-04A6-B3BD3281D301}"/>
              </a:ext>
            </a:extLst>
          </p:cNvPr>
          <p:cNvSpPr>
            <a:spLocks noGrp="1"/>
          </p:cNvSpPr>
          <p:nvPr>
            <p:ph type="sldNum" sz="quarter" idx="12"/>
          </p:nvPr>
        </p:nvSpPr>
        <p:spPr/>
        <p:txBody>
          <a:bodyPr/>
          <a:lstStyle/>
          <a:p>
            <a:fld id="{04604332-D585-453C-AA01-635A455FC54C}" type="slidenum">
              <a:rPr lang="vi-VN" altLang="en-US" smtClean="0"/>
              <a:pPr/>
              <a:t>6</a:t>
            </a:fld>
            <a:endParaRPr lang="vi-VN" altLang="en-US"/>
          </a:p>
        </p:txBody>
      </p:sp>
      <p:graphicFrame>
        <p:nvGraphicFramePr>
          <p:cNvPr id="6" name="Table 5">
            <a:extLst>
              <a:ext uri="{FF2B5EF4-FFF2-40B4-BE49-F238E27FC236}">
                <a16:creationId xmlns:a16="http://schemas.microsoft.com/office/drawing/2014/main" id="{05D4F521-AD01-9054-284C-FED9EC3EC951}"/>
              </a:ext>
            </a:extLst>
          </p:cNvPr>
          <p:cNvGraphicFramePr>
            <a:graphicFrameLocks noGrp="1"/>
          </p:cNvGraphicFramePr>
          <p:nvPr>
            <p:extLst>
              <p:ext uri="{D42A27DB-BD31-4B8C-83A1-F6EECF244321}">
                <p14:modId xmlns:p14="http://schemas.microsoft.com/office/powerpoint/2010/main" val="2706885319"/>
              </p:ext>
            </p:extLst>
          </p:nvPr>
        </p:nvGraphicFramePr>
        <p:xfrm>
          <a:off x="870205" y="401545"/>
          <a:ext cx="5516307" cy="9205533"/>
        </p:xfrm>
        <a:graphic>
          <a:graphicData uri="http://schemas.openxmlformats.org/drawingml/2006/table">
            <a:tbl>
              <a:tblPr firstRow="1" firstCol="1" bandRow="1"/>
              <a:tblGrid>
                <a:gridCol w="3478059">
                  <a:extLst>
                    <a:ext uri="{9D8B030D-6E8A-4147-A177-3AD203B41FA5}">
                      <a16:colId xmlns:a16="http://schemas.microsoft.com/office/drawing/2014/main" val="1852590826"/>
                    </a:ext>
                  </a:extLst>
                </a:gridCol>
                <a:gridCol w="2038248">
                  <a:extLst>
                    <a:ext uri="{9D8B030D-6E8A-4147-A177-3AD203B41FA5}">
                      <a16:colId xmlns:a16="http://schemas.microsoft.com/office/drawing/2014/main" val="500524264"/>
                    </a:ext>
                  </a:extLst>
                </a:gridCol>
              </a:tblGrid>
              <a:tr h="4604032">
                <a:tc>
                  <a:txBody>
                    <a:bodyPr/>
                    <a:lstStyle/>
                    <a:p>
                      <a:pPr algn="just">
                        <a:lnSpc>
                          <a:spcPct val="150000"/>
                        </a:lnSpc>
                      </a:pPr>
                      <a:r>
                        <a:rPr lang="en-US" sz="1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hs</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vở</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hs</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Gv</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tuyên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dương</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Chốt</a:t>
                      </a:r>
                      <a:r>
                        <a:rPr lang="en-US" sz="1400" kern="1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BT 2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-Hs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-Hs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chia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lẫn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gv</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60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60 x 3 = </a:t>
                      </a: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180 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180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chỗ</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lnSpc>
                          <a:spcPct val="150000"/>
                        </a:lnSpc>
                        <a:buFontTx/>
                        <a:buChar char="-"/>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60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Mối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8252419"/>
                  </a:ext>
                </a:extLst>
              </a:tr>
              <a:tr h="4443223">
                <a:tc>
                  <a:txBody>
                    <a:bodyPr/>
                    <a:lstStyle/>
                    <a:p>
                      <a:pPr algn="just">
                        <a:lnSpc>
                          <a:spcPct val="150000"/>
                        </a:lnSpc>
                      </a:pPr>
                      <a:r>
                        <a:rPr lang="en-US" sz="1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hs</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685800" rtl="0" eaLnBrk="1" fontAlgn="auto" latinLnBrk="0" hangingPunct="1">
                        <a:lnSpc>
                          <a:spcPct val="150000"/>
                        </a:lnSpc>
                        <a:spcBef>
                          <a:spcPts val="0"/>
                        </a:spcBef>
                        <a:spcAft>
                          <a:spcPts val="0"/>
                        </a:spcAft>
                        <a:buClrTx/>
                        <a:buSzTx/>
                        <a:buFontTx/>
                        <a:buNone/>
                        <a:tabLst/>
                        <a:defRPr/>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hs</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just" defTabSz="685800" rtl="0" eaLnBrk="1" fontAlgn="auto" latinLnBrk="0" hangingPunct="1">
                        <a:lnSpc>
                          <a:spcPct val="150000"/>
                        </a:lnSpc>
                        <a:spcBef>
                          <a:spcPts val="0"/>
                        </a:spcBef>
                        <a:spcAft>
                          <a:spcPts val="0"/>
                        </a:spcAft>
                        <a:buClrTx/>
                        <a:buSzTx/>
                        <a:buFontTx/>
                        <a:buNone/>
                        <a:tabLst/>
                        <a:defRPr/>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vở</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hs</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Chốt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BT 3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chạy</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-Hs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pP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14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pP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60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chạy</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phút</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45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105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Đáp</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1200" i="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105 </a:t>
                      </a:r>
                      <a:r>
                        <a:rPr lang="en-US" sz="1200" i="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đo</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lâu</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800"/>
                        </a:spcAft>
                      </a:pPr>
                      <a:r>
                        <a:rPr lang="en-US" sz="1400" b="1" kern="1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6750121"/>
                  </a:ext>
                </a:extLst>
              </a:tr>
            </a:tbl>
          </a:graphicData>
        </a:graphic>
      </p:graphicFrame>
    </p:spTree>
    <p:extLst>
      <p:ext uri="{BB962C8B-B14F-4D97-AF65-F5344CB8AC3E}">
        <p14:creationId xmlns:p14="http://schemas.microsoft.com/office/powerpoint/2010/main" val="289430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7ECFD22-1300-C9C3-04A6-B3BD3281D301}"/>
              </a:ext>
            </a:extLst>
          </p:cNvPr>
          <p:cNvSpPr>
            <a:spLocks noGrp="1"/>
          </p:cNvSpPr>
          <p:nvPr>
            <p:ph type="sldNum" sz="quarter" idx="12"/>
          </p:nvPr>
        </p:nvSpPr>
        <p:spPr/>
        <p:txBody>
          <a:bodyPr/>
          <a:lstStyle/>
          <a:p>
            <a:fld id="{04604332-D585-453C-AA01-635A455FC54C}" type="slidenum">
              <a:rPr lang="vi-VN" altLang="en-US" smtClean="0"/>
              <a:pPr/>
              <a:t>7</a:t>
            </a:fld>
            <a:endParaRPr lang="vi-VN" altLang="en-US"/>
          </a:p>
        </p:txBody>
      </p:sp>
      <p:graphicFrame>
        <p:nvGraphicFramePr>
          <p:cNvPr id="6" name="Table 5">
            <a:extLst>
              <a:ext uri="{FF2B5EF4-FFF2-40B4-BE49-F238E27FC236}">
                <a16:creationId xmlns:a16="http://schemas.microsoft.com/office/drawing/2014/main" id="{05D4F521-AD01-9054-284C-FED9EC3EC951}"/>
              </a:ext>
            </a:extLst>
          </p:cNvPr>
          <p:cNvGraphicFramePr>
            <a:graphicFrameLocks noGrp="1"/>
          </p:cNvGraphicFramePr>
          <p:nvPr>
            <p:extLst>
              <p:ext uri="{D42A27DB-BD31-4B8C-83A1-F6EECF244321}">
                <p14:modId xmlns:p14="http://schemas.microsoft.com/office/powerpoint/2010/main" val="1684291972"/>
              </p:ext>
            </p:extLst>
          </p:nvPr>
        </p:nvGraphicFramePr>
        <p:xfrm>
          <a:off x="870205" y="401545"/>
          <a:ext cx="5516307" cy="7788792"/>
        </p:xfrm>
        <a:graphic>
          <a:graphicData uri="http://schemas.openxmlformats.org/drawingml/2006/table">
            <a:tbl>
              <a:tblPr firstRow="1" firstCol="1" bandRow="1"/>
              <a:tblGrid>
                <a:gridCol w="3478059">
                  <a:extLst>
                    <a:ext uri="{9D8B030D-6E8A-4147-A177-3AD203B41FA5}">
                      <a16:colId xmlns:a16="http://schemas.microsoft.com/office/drawing/2014/main" val="1852590826"/>
                    </a:ext>
                  </a:extLst>
                </a:gridCol>
                <a:gridCol w="2038248">
                  <a:extLst>
                    <a:ext uri="{9D8B030D-6E8A-4147-A177-3AD203B41FA5}">
                      <a16:colId xmlns:a16="http://schemas.microsoft.com/office/drawing/2014/main" val="500524264"/>
                    </a:ext>
                  </a:extLst>
                </a:gridCol>
              </a:tblGrid>
              <a:tr h="1106242">
                <a:tc gridSpan="2">
                  <a:txBody>
                    <a:bodyPr/>
                    <a:lstStyle/>
                    <a:p>
                      <a:pPr algn="just">
                        <a:lnSpc>
                          <a:spcPct val="150000"/>
                        </a:lnSpc>
                      </a:pP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1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trải</a:t>
                      </a:r>
                      <a:r>
                        <a:rPr lang="en-US" sz="1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nghiệm</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 tiêu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1400" kern="100" dirty="0">
                          <a:effectLst/>
                          <a:latin typeface="Times New Roman" panose="02020603050405020304" pitchFamily="18" charset="0"/>
                          <a:ea typeface="Calibri" panose="020F0502020204030204" pitchFamily="34" charset="0"/>
                          <a:cs typeface="Times New Roman" panose="02020603050405020304" pitchFamily="18" charset="0"/>
                        </a:rPr>
                        <a:t> Cách thực hiện:</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518933"/>
                  </a:ext>
                </a:extLst>
              </a:tr>
              <a:tr h="3479791">
                <a:tc>
                  <a:txBody>
                    <a:bodyPr/>
                    <a:lstStyle/>
                    <a:p>
                      <a:pPr algn="just">
                        <a:lnSpc>
                          <a:spcPct val="150000"/>
                        </a:lnSpc>
                      </a:pPr>
                      <a:r>
                        <a:rPr lang="en-US" sz="1400" b="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 4</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 cầu hs  đọc  bài tập  4</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 cầu hs thảo luận nhóm 4  ghi nhanh các hoạt động trong thực tế có sử dụng đơn vị đo là giây vào bảng nhóm.</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Yêu cầu vài nhóm chia sẻ trước lớp.</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Chốt</a:t>
                      </a:r>
                      <a:r>
                        <a:rPr lang="en-US" sz="1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BT 4 giúp em hiểu thêm điều gì ?</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Gv nhận xét</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b="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Củng cố, dặn dò:</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bài học hôm nay các em biết thêm  những điều gì ?</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Trong các cuộc thi tính bằng đơn vị thời gian là giây thì các em chú ý điều gì ?</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i="1"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 gian trôi qua không bao giờ trở lại dù là 1 giây. Vì vậy chúng ta phải biết quý trọng thời gian. Hãy chăm chỉ học tập, rèn luyện và làm nhiều việc tốt để  thời gian không trôi đi một cách vô ích.</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Nhận xét tiết học</a:t>
                      </a:r>
                      <a:endParaRPr lang="en-US"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en-US" sz="1400" kern="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Chuẩn bị bài tiếp theo: Thế kỉ</a:t>
                      </a:r>
                      <a:endParaRPr lang="en-US" sz="1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-Hs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-Hs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Giây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chạy</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ngắn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bơi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lội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chơi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đèn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-Hs chia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lẫn</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Em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đo</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kern="100" dirty="0" err="1">
                          <a:effectLst/>
                          <a:latin typeface="Times New Roman" panose="02020603050405020304" pitchFamily="18" charset="0"/>
                          <a:ea typeface="Times New Roman" panose="02020603050405020304" pitchFamily="18" charset="0"/>
                          <a:cs typeface="Times New Roman" panose="02020603050405020304" pitchFamily="18" charset="0"/>
                        </a:rPr>
                        <a:t>giây</a:t>
                      </a:r>
                      <a:endParaRPr lang="en-US"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spcAft>
                          <a:spcPts val="80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-Hs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err="1">
                          <a:effectLst/>
                          <a:latin typeface="Times New Roman" panose="02020603050405020304" pitchFamily="18" charset="0"/>
                          <a:ea typeface="Calibri" panose="020F0502020204030204" pitchFamily="34" charset="0"/>
                          <a:cs typeface="Times New Roman" panose="02020603050405020304" pitchFamily="18" charset="0"/>
                        </a:rPr>
                        <a:t>lời</a:t>
                      </a:r>
                      <a:endParaRPr lang="en-US"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8252419"/>
                  </a:ext>
                </a:extLst>
              </a:tr>
            </a:tbl>
          </a:graphicData>
        </a:graphic>
      </p:graphicFrame>
      <p:sp>
        <p:nvSpPr>
          <p:cNvPr id="2" name="TextBox 1">
            <a:extLst>
              <a:ext uri="{FF2B5EF4-FFF2-40B4-BE49-F238E27FC236}">
                <a16:creationId xmlns:a16="http://schemas.microsoft.com/office/drawing/2014/main" id="{6C4E573C-80D4-A356-BA6E-3BA3C9664E35}"/>
              </a:ext>
            </a:extLst>
          </p:cNvPr>
          <p:cNvSpPr txBox="1"/>
          <p:nvPr/>
        </p:nvSpPr>
        <p:spPr>
          <a:xfrm>
            <a:off x="545145" y="8190337"/>
            <a:ext cx="6166425" cy="943848"/>
          </a:xfrm>
          <a:prstGeom prst="rect">
            <a:avLst/>
          </a:prstGeom>
          <a:noFill/>
        </p:spPr>
        <p:txBody>
          <a:bodyPr wrap="square" rtlCol="0">
            <a:spAutoFit/>
          </a:bodyPr>
          <a:lstStyle/>
          <a:p>
            <a:pPr indent="228600" algn="just">
              <a:spcAft>
                <a:spcPts val="800"/>
              </a:spcAft>
            </a:pPr>
            <a:r>
              <a:rPr lang="vi-VN" sz="1400" b="1" dirty="0">
                <a:effectLst/>
                <a:latin typeface="Times New Roman" panose="02020603050405020304" pitchFamily="18" charset="0"/>
                <a:ea typeface="Calibri" panose="020F0502020204030204" pitchFamily="34" charset="0"/>
              </a:rPr>
              <a:t>IV. ĐIỀU CHỈNH SAU TIẾT DẠY:</a:t>
            </a:r>
            <a:endParaRPr lang="en-US" sz="1400" dirty="0">
              <a:effectLst/>
              <a:latin typeface="Times New Roman" panose="02020603050405020304" pitchFamily="18" charset="0"/>
              <a:ea typeface="Calibri" panose="020F0502020204030204" pitchFamily="34" charset="0"/>
            </a:endParaRPr>
          </a:p>
          <a:p>
            <a:pPr algn="just">
              <a:spcAft>
                <a:spcPts val="800"/>
              </a:spcAft>
            </a:pPr>
            <a:r>
              <a:rPr lang="nl-NL" sz="1400" dirty="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endParaRPr>
          </a:p>
          <a:p>
            <a:r>
              <a:rPr lang="nl-NL" sz="1400" kern="0" dirty="0">
                <a:effectLst/>
                <a:latin typeface="Times New Roman" panose="02020603050405020304" pitchFamily="18" charset="0"/>
                <a:ea typeface="Times New Roman" panose="02020603050405020304" pitchFamily="18" charset="0"/>
              </a:rPr>
              <a:t>........................................................................................................</a:t>
            </a:r>
            <a:endParaRPr lang="en-US" sz="1400" dirty="0"/>
          </a:p>
        </p:txBody>
      </p:sp>
    </p:spTree>
    <p:extLst>
      <p:ext uri="{BB962C8B-B14F-4D97-AF65-F5344CB8AC3E}">
        <p14:creationId xmlns:p14="http://schemas.microsoft.com/office/powerpoint/2010/main" val="931123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05580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1397</TotalTime>
  <Words>1859</Words>
  <Application>Microsoft Office PowerPoint</Application>
  <PresentationFormat>A4 Paper (210x297 mm)</PresentationFormat>
  <Paragraphs>195</Paragraphs>
  <Slides>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Calibri Light</vt:lpstr>
      <vt:lpstr>Times New Roman</vt:lpstr>
      <vt:lpstr>Office Theme</vt:lpstr>
      <vt:lpstr>1_Office Theme</vt:lpstr>
      <vt:lpstr>PowerPoint Presentation</vt:lpstr>
      <vt:lpstr>KẾ HOẠCH BÀI DẠY MÔN TOÁN – LỚP 4  Bài 15: GIÂY (Tiết 23)</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Phạm Tám</cp:lastModifiedBy>
  <cp:revision>90</cp:revision>
  <dcterms:created xsi:type="dcterms:W3CDTF">2023-02-14T01:49:34Z</dcterms:created>
  <dcterms:modified xsi:type="dcterms:W3CDTF">2023-08-17T01:58:36Z</dcterms:modified>
</cp:coreProperties>
</file>